
<file path=[Content_Types].xml><?xml version="1.0" encoding="utf-8"?>
<Types xmlns="http://schemas.openxmlformats.org/package/2006/content-types">
  <Default Extension="jpeg" ContentType="image/jpe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1pPr>
    <a:lvl2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2pPr>
    <a:lvl3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3pPr>
    <a:lvl4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4pPr>
    <a:lvl5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5pPr>
    <a:lvl6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6pPr>
    <a:lvl7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7pPr>
    <a:lvl8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8pPr>
    <a:lvl9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5" d="100"/>
          <a:sy n="55" d="100"/>
        </p:scale>
        <p:origin x="1498" y="3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2.tif>
</file>

<file path=ppt/media/image3.tif>
</file>

<file path=ppt/media/image4.tif>
</file>

<file path=ppt/media/image5.tif>
</file>

<file path=ppt/media/image6.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3" name="Shape 163"/>
          <p:cNvSpPr>
            <a:spLocks noGrp="1" noRot="1" noChangeAspect="1"/>
          </p:cNvSpPr>
          <p:nvPr>
            <p:ph type="sldImg"/>
          </p:nvPr>
        </p:nvSpPr>
        <p:spPr>
          <a:xfrm>
            <a:off x="1143000" y="685800"/>
            <a:ext cx="4572000" cy="3429000"/>
          </a:xfrm>
          <a:prstGeom prst="rect">
            <a:avLst/>
          </a:prstGeom>
        </p:spPr>
        <p:txBody>
          <a:bodyPr/>
          <a:lstStyle/>
          <a:p>
            <a:endParaRPr/>
          </a:p>
        </p:txBody>
      </p:sp>
      <p:sp>
        <p:nvSpPr>
          <p:cNvPr id="164" name="Shape 164"/>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cSld name="Title &amp; Subtitle">
    <p:bg>
      <p:bgPr>
        <a:solidFill>
          <a:srgbClr val="222222"/>
        </a:solidFill>
        <a:effectLst/>
      </p:bgPr>
    </p:bg>
    <p:spTree>
      <p:nvGrpSpPr>
        <p:cNvPr id="1" name=""/>
        <p:cNvGrpSpPr/>
        <p:nvPr/>
      </p:nvGrpSpPr>
      <p:grpSpPr>
        <a:xfrm>
          <a:off x="0" y="0"/>
          <a:ext cx="0" cy="0"/>
          <a:chOff x="0" y="0"/>
          <a:chExt cx="0" cy="0"/>
        </a:xfrm>
      </p:grpSpPr>
      <p:sp>
        <p:nvSpPr>
          <p:cNvPr id="12"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13" name="Title Text"/>
          <p:cNvSpPr txBox="1">
            <a:spLocks noGrp="1"/>
          </p:cNvSpPr>
          <p:nvPr>
            <p:ph type="title"/>
          </p:nvPr>
        </p:nvSpPr>
        <p:spPr>
          <a:xfrm>
            <a:off x="406400" y="6426200"/>
            <a:ext cx="12192000" cy="2705100"/>
          </a:xfrm>
          <a:prstGeom prst="rect">
            <a:avLst/>
          </a:prstGeom>
        </p:spPr>
        <p:txBody>
          <a:bodyPr/>
          <a:lstStyle>
            <a:lvl1pPr>
              <a:spcBef>
                <a:spcPts val="0"/>
              </a:spcBef>
              <a:defRPr sz="17000"/>
            </a:lvl1pPr>
          </a:lstStyle>
          <a:p>
            <a:r>
              <a:t>Title Text</a:t>
            </a:r>
          </a:p>
        </p:txBody>
      </p:sp>
      <p:sp>
        <p:nvSpPr>
          <p:cNvPr id="14" name="Body Level One…"/>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15" name="Slide Number"/>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ullets">
    <p:bg>
      <p:bgPr>
        <a:solidFill>
          <a:srgbClr val="222222"/>
        </a:solidFill>
        <a:effectLst/>
      </p:bgPr>
    </p:bg>
    <p:spTree>
      <p:nvGrpSpPr>
        <p:cNvPr id="1" name=""/>
        <p:cNvGrpSpPr/>
        <p:nvPr/>
      </p:nvGrpSpPr>
      <p:grpSpPr>
        <a:xfrm>
          <a:off x="0" y="0"/>
          <a:ext cx="0" cy="0"/>
          <a:chOff x="0" y="0"/>
          <a:chExt cx="0" cy="0"/>
        </a:xfrm>
      </p:grpSpPr>
      <p:sp>
        <p:nvSpPr>
          <p:cNvPr id="102" name="Text"/>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103" name="Body Level One…"/>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10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Photo - 3 Up">
    <p:bg>
      <p:bgPr>
        <a:solidFill>
          <a:srgbClr val="222222"/>
        </a:solidFill>
        <a:effectLst/>
      </p:bgPr>
    </p:bg>
    <p:spTree>
      <p:nvGrpSpPr>
        <p:cNvPr id="1" name=""/>
        <p:cNvGrpSpPr/>
        <p:nvPr/>
      </p:nvGrpSpPr>
      <p:grpSpPr>
        <a:xfrm>
          <a:off x="0" y="0"/>
          <a:ext cx="0" cy="0"/>
          <a:chOff x="0" y="0"/>
          <a:chExt cx="0" cy="0"/>
        </a:xfrm>
      </p:grpSpPr>
      <p:sp>
        <p:nvSpPr>
          <p:cNvPr id="111" name="Image"/>
          <p:cNvSpPr>
            <a:spLocks noGrp="1"/>
          </p:cNvSpPr>
          <p:nvPr>
            <p:ph type="pic" sz="half" idx="13"/>
          </p:nvPr>
        </p:nvSpPr>
        <p:spPr>
          <a:xfrm>
            <a:off x="5463161" y="-90805"/>
            <a:ext cx="8585201" cy="5043805"/>
          </a:xfrm>
          <a:prstGeom prst="rect">
            <a:avLst/>
          </a:prstGeom>
        </p:spPr>
        <p:txBody>
          <a:bodyPr lIns="91439" tIns="45719" rIns="91439" bIns="45719">
            <a:noAutofit/>
          </a:bodyPr>
          <a:lstStyle/>
          <a:p>
            <a:endParaRPr/>
          </a:p>
        </p:txBody>
      </p:sp>
      <p:sp>
        <p:nvSpPr>
          <p:cNvPr id="112" name="Image"/>
          <p:cNvSpPr>
            <a:spLocks noGrp="1"/>
          </p:cNvSpPr>
          <p:nvPr>
            <p:ph type="pic" sz="half" idx="14"/>
          </p:nvPr>
        </p:nvSpPr>
        <p:spPr>
          <a:xfrm>
            <a:off x="5918717" y="4660900"/>
            <a:ext cx="7669766" cy="5219700"/>
          </a:xfrm>
          <a:prstGeom prst="rect">
            <a:avLst/>
          </a:prstGeom>
        </p:spPr>
        <p:txBody>
          <a:bodyPr lIns="91439" tIns="45719" rIns="91439" bIns="45719">
            <a:noAutofit/>
          </a:bodyPr>
          <a:lstStyle/>
          <a:p>
            <a:endParaRPr/>
          </a:p>
        </p:txBody>
      </p:sp>
      <p:sp>
        <p:nvSpPr>
          <p:cNvPr id="113" name="Image"/>
          <p:cNvSpPr>
            <a:spLocks noGrp="1"/>
          </p:cNvSpPr>
          <p:nvPr>
            <p:ph type="pic" idx="15"/>
          </p:nvPr>
        </p:nvSpPr>
        <p:spPr>
          <a:xfrm>
            <a:off x="-1016000" y="-12700"/>
            <a:ext cx="8860898" cy="9779000"/>
          </a:xfrm>
          <a:prstGeom prst="rect">
            <a:avLst/>
          </a:prstGeom>
        </p:spPr>
        <p:txBody>
          <a:bodyPr lIns="91439" tIns="45719" rIns="91439" bIns="45719">
            <a:noAutofit/>
          </a:bodyPr>
          <a:lstStyle/>
          <a:p>
            <a:endParaRPr/>
          </a:p>
        </p:txBody>
      </p:sp>
      <p:sp>
        <p:nvSpPr>
          <p:cNvPr id="1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bg>
      <p:bgPr>
        <a:solidFill>
          <a:srgbClr val="222222"/>
        </a:solidFill>
        <a:effectLst/>
      </p:bgPr>
    </p:bg>
    <p:spTree>
      <p:nvGrpSpPr>
        <p:cNvPr id="1" name=""/>
        <p:cNvGrpSpPr/>
        <p:nvPr/>
      </p:nvGrpSpPr>
      <p:grpSpPr>
        <a:xfrm>
          <a:off x="0" y="0"/>
          <a:ext cx="0" cy="0"/>
          <a:chOff x="0" y="0"/>
          <a:chExt cx="0" cy="0"/>
        </a:xfrm>
      </p:grpSpPr>
      <p:sp>
        <p:nvSpPr>
          <p:cNvPr id="121" name="Callout"/>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p:txBody>
      </p:sp>
      <p:sp>
        <p:nvSpPr>
          <p:cNvPr id="122" name="Type a quote here."/>
          <p:cNvSpPr txBox="1">
            <a:spLocks noGrp="1"/>
          </p:cNvSpPr>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sz="9400" cap="all">
                <a:solidFill>
                  <a:srgbClr val="FFFFFF"/>
                </a:solidFill>
                <a:latin typeface="+mn-lt"/>
                <a:ea typeface="+mn-ea"/>
                <a:cs typeface="+mn-cs"/>
                <a:sym typeface="DIN Condensed"/>
              </a:defRPr>
            </a:lvl1pPr>
          </a:lstStyle>
          <a:p>
            <a:r>
              <a:t>Type a quote here.</a:t>
            </a:r>
          </a:p>
        </p:txBody>
      </p:sp>
      <p:sp>
        <p:nvSpPr>
          <p:cNvPr id="123" name="Johnny Appleseed"/>
          <p:cNvSpPr txBox="1">
            <a:spLocks noGrp="1"/>
          </p:cNvSpPr>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r>
              <a:t>Johnny Appleseed</a:t>
            </a:r>
          </a:p>
        </p:txBody>
      </p:sp>
      <p:sp>
        <p:nvSpPr>
          <p:cNvPr id="124" name="Text"/>
          <p:cNvSpPr txBox="1">
            <a:spLocks noGrp="1"/>
          </p:cNvSpPr>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1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Quote Alt">
    <p:bg>
      <p:bgPr>
        <a:solidFill>
          <a:schemeClr val="accent1"/>
        </a:solidFill>
        <a:effectLst/>
      </p:bgPr>
    </p:bg>
    <p:spTree>
      <p:nvGrpSpPr>
        <p:cNvPr id="1" name=""/>
        <p:cNvGrpSpPr/>
        <p:nvPr/>
      </p:nvGrpSpPr>
      <p:grpSpPr>
        <a:xfrm>
          <a:off x="0" y="0"/>
          <a:ext cx="0" cy="0"/>
          <a:chOff x="0" y="0"/>
          <a:chExt cx="0" cy="0"/>
        </a:xfrm>
      </p:grpSpPr>
      <p:sp>
        <p:nvSpPr>
          <p:cNvPr id="132" name="Type a quote here."/>
          <p:cNvSpPr txBox="1">
            <a:spLocks noGrp="1"/>
          </p:cNvSpPr>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sz="9400" cap="all">
                <a:solidFill>
                  <a:srgbClr val="FFFFFF"/>
                </a:solidFill>
                <a:latin typeface="+mn-lt"/>
                <a:ea typeface="+mn-ea"/>
                <a:cs typeface="+mn-cs"/>
                <a:sym typeface="DIN Condensed"/>
              </a:defRPr>
            </a:lvl1pPr>
          </a:lstStyle>
          <a:p>
            <a:r>
              <a:t>Type a quote here.</a:t>
            </a:r>
          </a:p>
        </p:txBody>
      </p:sp>
      <p:sp>
        <p:nvSpPr>
          <p:cNvPr id="133" name="Image"/>
          <p:cNvSpPr>
            <a:spLocks noGrp="1"/>
          </p:cNvSpPr>
          <p:nvPr>
            <p:ph type="pic" idx="14"/>
          </p:nvPr>
        </p:nvSpPr>
        <p:spPr>
          <a:xfrm>
            <a:off x="-1016000" y="-12700"/>
            <a:ext cx="8860898" cy="9779000"/>
          </a:xfrm>
          <a:prstGeom prst="rect">
            <a:avLst/>
          </a:prstGeom>
        </p:spPr>
        <p:txBody>
          <a:bodyPr lIns="91439" tIns="45719" rIns="91439" bIns="45719">
            <a:noAutofit/>
          </a:bodyPr>
          <a:lstStyle/>
          <a:p>
            <a:endParaRPr/>
          </a:p>
        </p:txBody>
      </p:sp>
      <p:sp>
        <p:nvSpPr>
          <p:cNvPr id="134" name="Johnny Appleseed"/>
          <p:cNvSpPr txBox="1">
            <a:spLocks noGrp="1"/>
          </p:cNvSpPr>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r>
              <a:t>Johnny Appleseed</a:t>
            </a: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tx">
  <p:cSld name="Photo">
    <p:bg>
      <p:bgPr>
        <a:solidFill>
          <a:srgbClr val="222222"/>
        </a:solidFill>
        <a:effectLst/>
      </p:bgPr>
    </p:bg>
    <p:spTree>
      <p:nvGrpSpPr>
        <p:cNvPr id="1" name=""/>
        <p:cNvGrpSpPr/>
        <p:nvPr/>
      </p:nvGrpSpPr>
      <p:grpSpPr>
        <a:xfrm>
          <a:off x="0" y="0"/>
          <a:ext cx="0" cy="0"/>
          <a:chOff x="0" y="0"/>
          <a:chExt cx="0" cy="0"/>
        </a:xfrm>
      </p:grpSpPr>
      <p:sp>
        <p:nvSpPr>
          <p:cNvPr id="142" name="Image"/>
          <p:cNvSpPr>
            <a:spLocks noGrp="1"/>
          </p:cNvSpPr>
          <p:nvPr>
            <p:ph type="pic" idx="13"/>
          </p:nvPr>
        </p:nvSpPr>
        <p:spPr>
          <a:xfrm>
            <a:off x="-914400" y="-12700"/>
            <a:ext cx="14814645" cy="9779000"/>
          </a:xfrm>
          <a:prstGeom prst="rect">
            <a:avLst/>
          </a:prstGeom>
        </p:spPr>
        <p:txBody>
          <a:bodyPr lIns="91439" tIns="45719" rIns="91439" bIns="45719">
            <a:noAutofit/>
          </a:bodyPr>
          <a:lstStyle/>
          <a:p>
            <a:endParaRPr/>
          </a:p>
        </p:txBody>
      </p:sp>
      <p:sp>
        <p:nvSpPr>
          <p:cNvPr id="14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x">
  <p:cSld name="Blank">
    <p:bg>
      <p:bgPr>
        <a:solidFill>
          <a:srgbClr val="222222"/>
        </a:solidFill>
        <a:effectLst/>
      </p:bgPr>
    </p:bg>
    <p:spTree>
      <p:nvGrpSpPr>
        <p:cNvPr id="1" name=""/>
        <p:cNvGrpSpPr/>
        <p:nvPr/>
      </p:nvGrpSpPr>
      <p:grpSpPr>
        <a:xfrm>
          <a:off x="0" y="0"/>
          <a:ext cx="0" cy="0"/>
          <a:chOff x="0" y="0"/>
          <a:chExt cx="0" cy="0"/>
        </a:xfrm>
      </p:grpSpPr>
      <p:sp>
        <p:nvSpPr>
          <p:cNvPr id="15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tx">
  <p:cSld name="Blank Alt">
    <p:spTree>
      <p:nvGrpSpPr>
        <p:cNvPr id="1" name=""/>
        <p:cNvGrpSpPr/>
        <p:nvPr/>
      </p:nvGrpSpPr>
      <p:grpSpPr>
        <a:xfrm>
          <a:off x="0" y="0"/>
          <a:ext cx="0" cy="0"/>
          <a:chOff x="0" y="0"/>
          <a:chExt cx="0" cy="0"/>
        </a:xfrm>
      </p:grpSpPr>
      <p:sp>
        <p:nvSpPr>
          <p:cNvPr id="15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Photo - Horizontal">
    <p:bg>
      <p:bgPr>
        <a:solidFill>
          <a:srgbClr val="222222"/>
        </a:solidFill>
        <a:effectLst/>
      </p:bgPr>
    </p:bg>
    <p:spTree>
      <p:nvGrpSpPr>
        <p:cNvPr id="1" name=""/>
        <p:cNvGrpSpPr/>
        <p:nvPr/>
      </p:nvGrpSpPr>
      <p:grpSpPr>
        <a:xfrm>
          <a:off x="0" y="0"/>
          <a:ext cx="0" cy="0"/>
          <a:chOff x="0" y="0"/>
          <a:chExt cx="0" cy="0"/>
        </a:xfrm>
      </p:grpSpPr>
      <p:sp>
        <p:nvSpPr>
          <p:cNvPr id="22" name="Image"/>
          <p:cNvSpPr>
            <a:spLocks noGrp="1"/>
          </p:cNvSpPr>
          <p:nvPr>
            <p:ph type="pic" idx="13"/>
          </p:nvPr>
        </p:nvSpPr>
        <p:spPr>
          <a:xfrm>
            <a:off x="-914400" y="-12700"/>
            <a:ext cx="14814645" cy="9779000"/>
          </a:xfrm>
          <a:prstGeom prst="rect">
            <a:avLst/>
          </a:prstGeom>
        </p:spPr>
        <p:txBody>
          <a:bodyPr lIns="91439" tIns="45719" rIns="91439" bIns="45719">
            <a:noAutofit/>
          </a:bodyPr>
          <a:lstStyle/>
          <a:p>
            <a:endParaRPr/>
          </a:p>
        </p:txBody>
      </p:sp>
      <p:sp>
        <p:nvSpPr>
          <p:cNvPr id="23" name="Line"/>
          <p:cNvSpPr>
            <a:spLocks noGrp="1"/>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endParaRPr/>
          </a:p>
        </p:txBody>
      </p:sp>
      <p:sp>
        <p:nvSpPr>
          <p:cNvPr id="24" name="Title Text"/>
          <p:cNvSpPr txBox="1">
            <a:spLocks noGrp="1"/>
          </p:cNvSpPr>
          <p:nvPr>
            <p:ph type="title"/>
          </p:nvPr>
        </p:nvSpPr>
        <p:spPr>
          <a:xfrm>
            <a:off x="406400" y="6426200"/>
            <a:ext cx="12192000" cy="2705100"/>
          </a:xfrm>
          <a:prstGeom prst="rect">
            <a:avLst/>
          </a:prstGeom>
        </p:spPr>
        <p:txBody>
          <a:bodyPr/>
          <a:lstStyle>
            <a:lvl1pPr>
              <a:spcBef>
                <a:spcPts val="0"/>
              </a:spcBef>
              <a:defRPr sz="17000"/>
            </a:lvl1pPr>
          </a:lstStyle>
          <a:p>
            <a:r>
              <a:t>Title Text</a:t>
            </a:r>
          </a:p>
        </p:txBody>
      </p:sp>
      <p:sp>
        <p:nvSpPr>
          <p:cNvPr id="25" name="Body Level One…"/>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26" name="Slide Number"/>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amp; Subtitle Alt">
    <p:spTree>
      <p:nvGrpSpPr>
        <p:cNvPr id="1" name=""/>
        <p:cNvGrpSpPr/>
        <p:nvPr/>
      </p:nvGrpSpPr>
      <p:grpSpPr>
        <a:xfrm>
          <a:off x="0" y="0"/>
          <a:ext cx="0" cy="0"/>
          <a:chOff x="0" y="0"/>
          <a:chExt cx="0" cy="0"/>
        </a:xfrm>
      </p:grpSpPr>
      <p:sp>
        <p:nvSpPr>
          <p:cNvPr id="33" name="Line"/>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4" name="Title Text"/>
          <p:cNvSpPr txBox="1">
            <a:spLocks noGrp="1"/>
          </p:cNvSpPr>
          <p:nvPr>
            <p:ph type="title"/>
          </p:nvPr>
        </p:nvSpPr>
        <p:spPr>
          <a:xfrm>
            <a:off x="406400" y="6426200"/>
            <a:ext cx="12192000" cy="2705100"/>
          </a:xfrm>
          <a:prstGeom prst="rect">
            <a:avLst/>
          </a:prstGeom>
        </p:spPr>
        <p:txBody>
          <a:bodyPr/>
          <a:lstStyle>
            <a:lvl1pPr>
              <a:spcBef>
                <a:spcPts val="0"/>
              </a:spcBef>
              <a:defRPr sz="17000"/>
            </a:lvl1pPr>
          </a:lstStyle>
          <a:p>
            <a:r>
              <a:t>Title Text</a:t>
            </a:r>
          </a:p>
        </p:txBody>
      </p:sp>
      <p:sp>
        <p:nvSpPr>
          <p:cNvPr id="35" name="Body Level One…"/>
          <p:cNvSpPr txBox="1">
            <a:spLocks noGrp="1"/>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36" name="Slide Number"/>
          <p:cNvSpPr txBox="1">
            <a:spLocks noGrp="1"/>
          </p:cNvSpPr>
          <p:nvPr>
            <p:ph type="sldNum" sz="quarter" idx="2"/>
          </p:nvPr>
        </p:nvSpPr>
        <p:spPr>
          <a:xfrm>
            <a:off x="12161859" y="419100"/>
            <a:ext cx="406898"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 Centre">
    <p:bg>
      <p:bgPr>
        <a:solidFill>
          <a:srgbClr val="222222"/>
        </a:solidFill>
        <a:effectLst/>
      </p:bgPr>
    </p:bg>
    <p:spTree>
      <p:nvGrpSpPr>
        <p:cNvPr id="1" name=""/>
        <p:cNvGrpSpPr/>
        <p:nvPr/>
      </p:nvGrpSpPr>
      <p:grpSpPr>
        <a:xfrm>
          <a:off x="0" y="0"/>
          <a:ext cx="0" cy="0"/>
          <a:chOff x="0" y="0"/>
          <a:chExt cx="0" cy="0"/>
        </a:xfrm>
      </p:grpSpPr>
      <p:sp>
        <p:nvSpPr>
          <p:cNvPr id="43" name="Title Text"/>
          <p:cNvSpPr txBox="1">
            <a:spLocks noGrp="1"/>
          </p:cNvSpPr>
          <p:nvPr>
            <p:ph type="title"/>
          </p:nvPr>
        </p:nvSpPr>
        <p:spPr>
          <a:xfrm>
            <a:off x="406400" y="4038600"/>
            <a:ext cx="12192000" cy="4521200"/>
          </a:xfrm>
          <a:prstGeom prst="rect">
            <a:avLst/>
          </a:prstGeom>
        </p:spPr>
        <p:txBody>
          <a:bodyPr/>
          <a:lstStyle>
            <a:lvl1pPr>
              <a:spcBef>
                <a:spcPts val="0"/>
              </a:spcBef>
              <a:defRPr sz="17000"/>
            </a:lvl1pPr>
          </a:lstStyle>
          <a:p>
            <a:r>
              <a:t>Title Text</a:t>
            </a:r>
          </a:p>
        </p:txBody>
      </p:sp>
      <p:sp>
        <p:nvSpPr>
          <p:cNvPr id="44" name="Slide Number"/>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Photo - Vertical">
    <p:bg>
      <p:bgPr>
        <a:solidFill>
          <a:srgbClr val="222222"/>
        </a:solidFill>
        <a:effectLst/>
      </p:bgPr>
    </p:bg>
    <p:spTree>
      <p:nvGrpSpPr>
        <p:cNvPr id="1" name=""/>
        <p:cNvGrpSpPr/>
        <p:nvPr/>
      </p:nvGrpSpPr>
      <p:grpSpPr>
        <a:xfrm>
          <a:off x="0" y="0"/>
          <a:ext cx="0" cy="0"/>
          <a:chOff x="0" y="0"/>
          <a:chExt cx="0" cy="0"/>
        </a:xfrm>
      </p:grpSpPr>
      <p:sp>
        <p:nvSpPr>
          <p:cNvPr id="51" name="Line"/>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52" name="Image"/>
          <p:cNvSpPr>
            <a:spLocks noGrp="1"/>
          </p:cNvSpPr>
          <p:nvPr>
            <p:ph type="pic" idx="13"/>
          </p:nvPr>
        </p:nvSpPr>
        <p:spPr>
          <a:xfrm>
            <a:off x="-1016000" y="-12700"/>
            <a:ext cx="8860898" cy="9779000"/>
          </a:xfrm>
          <a:prstGeom prst="rect">
            <a:avLst/>
          </a:prstGeom>
        </p:spPr>
        <p:txBody>
          <a:bodyPr lIns="91439" tIns="45719" rIns="91439" bIns="45719">
            <a:noAutofit/>
          </a:bodyPr>
          <a:lstStyle/>
          <a:p>
            <a:endParaRPr/>
          </a:p>
        </p:txBody>
      </p:sp>
      <p:sp>
        <p:nvSpPr>
          <p:cNvPr id="53" name="Title Text"/>
          <p:cNvSpPr txBox="1">
            <a:spLocks noGrp="1"/>
          </p:cNvSpPr>
          <p:nvPr>
            <p:ph type="title"/>
          </p:nvPr>
        </p:nvSpPr>
        <p:spPr>
          <a:xfrm>
            <a:off x="5892800" y="6426200"/>
            <a:ext cx="6705600" cy="2705100"/>
          </a:xfrm>
          <a:prstGeom prst="rect">
            <a:avLst/>
          </a:prstGeom>
        </p:spPr>
        <p:txBody>
          <a:bodyPr/>
          <a:lstStyle>
            <a:lvl1pPr>
              <a:spcBef>
                <a:spcPts val="0"/>
              </a:spcBef>
              <a:defRPr sz="17000"/>
            </a:lvl1pPr>
          </a:lstStyle>
          <a:p>
            <a:r>
              <a:t>Title Text</a:t>
            </a:r>
          </a:p>
        </p:txBody>
      </p:sp>
      <p:sp>
        <p:nvSpPr>
          <p:cNvPr id="54" name="Body Level One…"/>
          <p:cNvSpPr txBox="1">
            <a:spLocks noGrp="1"/>
          </p:cNvSpPr>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1pPr>
            <a:lvl2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2pPr>
            <a:lvl3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3pPr>
            <a:lvl4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4pPr>
            <a:lvl5pPr marL="0" indent="0">
              <a:lnSpc>
                <a:spcPct val="80000"/>
              </a:lnSpc>
              <a:spcBef>
                <a:spcPts val="2300"/>
              </a:spcBef>
              <a:buClrTx/>
              <a:buSzTx/>
              <a:buFontTx/>
              <a:buNone/>
              <a:defRPr sz="5400" cap="all">
                <a:solidFill>
                  <a:srgbClr val="A6AAA9"/>
                </a:solidFill>
                <a:latin typeface="DIN Alternate"/>
                <a:ea typeface="DIN Alternate"/>
                <a:cs typeface="DIN Alternate"/>
                <a:sym typeface="DIN Alternate"/>
              </a:defRPr>
            </a:lvl5pPr>
          </a:lstStyle>
          <a:p>
            <a:r>
              <a:t>Body Level One</a:t>
            </a:r>
          </a:p>
          <a:p>
            <a:pPr lvl="1"/>
            <a:r>
              <a:t>Body Level Two</a:t>
            </a:r>
          </a:p>
          <a:p>
            <a:pPr lvl="2"/>
            <a:r>
              <a:t>Body Level Three</a:t>
            </a:r>
          </a:p>
          <a:p>
            <a:pPr lvl="3"/>
            <a:r>
              <a:t>Body Level Four</a:t>
            </a:r>
          </a:p>
          <a:p>
            <a:pPr lvl="4"/>
            <a:r>
              <a:t>Body Level Five</a:t>
            </a:r>
          </a:p>
        </p:txBody>
      </p:sp>
      <p:sp>
        <p:nvSpPr>
          <p:cNvPr id="55" name="Slide Number"/>
          <p:cNvSpPr txBox="1">
            <a:spLocks noGrp="1"/>
          </p:cNvSpPr>
          <p:nvPr>
            <p:ph type="sldNum" sz="quarter" idx="2"/>
          </p:nvPr>
        </p:nvSpPr>
        <p:spPr>
          <a:xfrm>
            <a:off x="12194440" y="431800"/>
            <a:ext cx="406898" cy="4572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62" name="Text"/>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63" name="Title Text"/>
          <p:cNvSpPr txBox="1">
            <a:spLocks noGrp="1"/>
          </p:cNvSpPr>
          <p:nvPr>
            <p:ph type="title"/>
          </p:nvPr>
        </p:nvSpPr>
        <p:spPr>
          <a:prstGeom prst="rect">
            <a:avLst/>
          </a:prstGeom>
        </p:spPr>
        <p:txBody>
          <a:bodyPr/>
          <a:lstStyle/>
          <a:p>
            <a:r>
              <a:t>Title Text</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amp; Bullets">
    <p:bg>
      <p:bgPr>
        <a:solidFill>
          <a:srgbClr val="222222"/>
        </a:solidFill>
        <a:effectLst/>
      </p:bgPr>
    </p:bg>
    <p:spTree>
      <p:nvGrpSpPr>
        <p:cNvPr id="1" name=""/>
        <p:cNvGrpSpPr/>
        <p:nvPr/>
      </p:nvGrpSpPr>
      <p:grpSpPr>
        <a:xfrm>
          <a:off x="0" y="0"/>
          <a:ext cx="0" cy="0"/>
          <a:chOff x="0" y="0"/>
          <a:chExt cx="0" cy="0"/>
        </a:xfrm>
      </p:grpSpPr>
      <p:sp>
        <p:nvSpPr>
          <p:cNvPr id="71" name="Text"/>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72" name="Title Text"/>
          <p:cNvSpPr txBox="1">
            <a:spLocks noGrp="1"/>
          </p:cNvSpPr>
          <p:nvPr>
            <p:ph type="title"/>
          </p:nvPr>
        </p:nvSpPr>
        <p:spPr>
          <a:prstGeom prst="rect">
            <a:avLst/>
          </a:prstGeom>
        </p:spPr>
        <p:txBody>
          <a:bodyPr/>
          <a:lstStyle/>
          <a:p>
            <a:r>
              <a:t>Title Text</a:t>
            </a:r>
          </a:p>
        </p:txBody>
      </p:sp>
      <p:sp>
        <p:nvSpPr>
          <p:cNvPr id="73" name="Body Level One…"/>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7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amp; Bullets Alt">
    <p:spTree>
      <p:nvGrpSpPr>
        <p:cNvPr id="1" name=""/>
        <p:cNvGrpSpPr/>
        <p:nvPr/>
      </p:nvGrpSpPr>
      <p:grpSpPr>
        <a:xfrm>
          <a:off x="0" y="0"/>
          <a:ext cx="0" cy="0"/>
          <a:chOff x="0" y="0"/>
          <a:chExt cx="0" cy="0"/>
        </a:xfrm>
      </p:grpSpPr>
      <p:sp>
        <p:nvSpPr>
          <p:cNvPr id="81" name="Text"/>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82" name="Title Text"/>
          <p:cNvSpPr txBox="1">
            <a:spLocks noGrp="1"/>
          </p:cNvSpPr>
          <p:nvPr>
            <p:ph type="title"/>
          </p:nvPr>
        </p:nvSpPr>
        <p:spPr>
          <a:prstGeom prst="rect">
            <a:avLst/>
          </a:prstGeom>
        </p:spPr>
        <p:txBody>
          <a:bodyPr/>
          <a:lstStyle/>
          <a:p>
            <a:r>
              <a:t>Title Text</a:t>
            </a:r>
          </a:p>
        </p:txBody>
      </p:sp>
      <p:sp>
        <p:nvSpPr>
          <p:cNvPr id="83" name="Body Level One…"/>
          <p:cNvSpPr txBox="1">
            <a:spLocks noGrp="1"/>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r>
              <a:t>Body Level One</a:t>
            </a:r>
          </a:p>
          <a:p>
            <a:pPr lvl="1"/>
            <a:r>
              <a:t>Body Level Two</a:t>
            </a:r>
          </a:p>
          <a:p>
            <a:pPr lvl="2"/>
            <a:r>
              <a:t>Body Level Three</a:t>
            </a:r>
          </a:p>
          <a:p>
            <a:pPr lvl="3"/>
            <a:r>
              <a:t>Body Level Four</a:t>
            </a:r>
          </a:p>
          <a:p>
            <a:pPr lvl="4"/>
            <a:r>
              <a:t>Body Level Five</a:t>
            </a:r>
          </a:p>
        </p:txBody>
      </p:sp>
      <p:sp>
        <p:nvSpPr>
          <p:cNvPr id="8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Title, Bullets &amp; Photo">
    <p:bg>
      <p:bgPr>
        <a:solidFill>
          <a:srgbClr val="222222"/>
        </a:solidFill>
        <a:effectLst/>
      </p:bgPr>
    </p:bg>
    <p:spTree>
      <p:nvGrpSpPr>
        <p:cNvPr id="1" name=""/>
        <p:cNvGrpSpPr/>
        <p:nvPr/>
      </p:nvGrpSpPr>
      <p:grpSpPr>
        <a:xfrm>
          <a:off x="0" y="0"/>
          <a:ext cx="0" cy="0"/>
          <a:chOff x="0" y="0"/>
          <a:chExt cx="0" cy="0"/>
        </a:xfrm>
      </p:grpSpPr>
      <p:sp>
        <p:nvSpPr>
          <p:cNvPr id="91" name="Text"/>
          <p:cNvSpPr txBox="1">
            <a:spLocks noGrp="1"/>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sz="2400" cap="all" spc="120">
                <a:latin typeface="DIN Alternate"/>
                <a:ea typeface="DIN Alternate"/>
                <a:cs typeface="DIN Alternate"/>
                <a:sym typeface="DIN Alternate"/>
              </a:defRPr>
            </a:lvl1pPr>
          </a:lstStyle>
          <a:p>
            <a:r>
              <a:t>Text</a:t>
            </a:r>
          </a:p>
        </p:txBody>
      </p:sp>
      <p:sp>
        <p:nvSpPr>
          <p:cNvPr id="92" name="Image"/>
          <p:cNvSpPr>
            <a:spLocks noGrp="1"/>
          </p:cNvSpPr>
          <p:nvPr>
            <p:ph type="pic" idx="14"/>
          </p:nvPr>
        </p:nvSpPr>
        <p:spPr>
          <a:xfrm>
            <a:off x="6665377" y="1219200"/>
            <a:ext cx="7445457" cy="8216900"/>
          </a:xfrm>
          <a:prstGeom prst="rect">
            <a:avLst/>
          </a:prstGeom>
        </p:spPr>
        <p:txBody>
          <a:bodyPr lIns="91439" tIns="45719" rIns="91439" bIns="45719">
            <a:noAutofit/>
          </a:bodyPr>
          <a:lstStyle/>
          <a:p>
            <a:endParaRPr/>
          </a:p>
        </p:txBody>
      </p:sp>
      <p:sp>
        <p:nvSpPr>
          <p:cNvPr id="93" name="Title Text"/>
          <p:cNvSpPr txBox="1">
            <a:spLocks noGrp="1"/>
          </p:cNvSpPr>
          <p:nvPr>
            <p:ph type="title"/>
          </p:nvPr>
        </p:nvSpPr>
        <p:spPr>
          <a:xfrm>
            <a:off x="406400" y="1536700"/>
            <a:ext cx="6299200" cy="723900"/>
          </a:xfrm>
          <a:prstGeom prst="rect">
            <a:avLst/>
          </a:prstGeom>
        </p:spPr>
        <p:txBody>
          <a:bodyPr/>
          <a:lstStyle/>
          <a:p>
            <a:r>
              <a:t>Title Text</a:t>
            </a:r>
          </a:p>
        </p:txBody>
      </p:sp>
      <p:sp>
        <p:nvSpPr>
          <p:cNvPr id="94" name="Body Level One…"/>
          <p:cNvSpPr txBox="1">
            <a:spLocks noGrp="1"/>
          </p:cNvSpPr>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r>
              <a:t>Body Level One</a:t>
            </a:r>
          </a:p>
          <a:p>
            <a:pPr lvl="1"/>
            <a:r>
              <a:t>Body Level Two</a:t>
            </a:r>
          </a:p>
          <a:p>
            <a:pPr lvl="2"/>
            <a:r>
              <a:t>Body Level Three</a:t>
            </a:r>
          </a:p>
          <a:p>
            <a:pPr lvl="3"/>
            <a:r>
              <a:t>Body Level Four</a:t>
            </a:r>
          </a:p>
          <a:p>
            <a:pPr lvl="4"/>
            <a:r>
              <a:t>Body Level Five</a:t>
            </a:r>
          </a:p>
        </p:txBody>
      </p:sp>
      <p:sp>
        <p:nvSpPr>
          <p:cNvPr id="9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endParaRPr/>
          </a:p>
        </p:txBody>
      </p:sp>
      <p:sp>
        <p:nvSpPr>
          <p:cNvPr id="3" name="Title Text"/>
          <p:cNvSpPr txBox="1">
            <a:spLocks noGrp="1"/>
          </p:cNvSpPr>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Title Text</a:t>
            </a:r>
          </a:p>
        </p:txBody>
      </p:sp>
      <p:sp>
        <p:nvSpPr>
          <p:cNvPr id="4" name="Body Level One…"/>
          <p:cNvSpPr txBox="1">
            <a:spLocks noGrp="1"/>
          </p:cNvSpPr>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Body Level One</a:t>
            </a:r>
          </a:p>
          <a:p>
            <a:pPr lvl="1"/>
            <a:r>
              <a:t>Body Level Two</a:t>
            </a:r>
          </a:p>
          <a:p>
            <a:pPr lvl="2"/>
            <a:r>
              <a:t>Body Level Three</a:t>
            </a:r>
          </a:p>
          <a:p>
            <a:pPr lvl="3"/>
            <a:r>
              <a:t>Body Level Four</a:t>
            </a:r>
          </a:p>
          <a:p>
            <a:pPr lvl="4"/>
            <a:r>
              <a:t>Body Level Five</a:t>
            </a:r>
          </a:p>
        </p:txBody>
      </p:sp>
      <p:sp>
        <p:nvSpPr>
          <p:cNvPr id="5" name="Slide Number"/>
          <p:cNvSpPr txBox="1">
            <a:spLocks noGrp="1"/>
          </p:cNvSpPr>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ransition spd="med"/>
  <p:txStyles>
    <p:titleStyle>
      <a:lvl1pPr marL="0" marR="0" indent="0" algn="l" defTabSz="584200" rtl="0" latinLnBrk="0">
        <a:lnSpc>
          <a:spcPct val="80000"/>
        </a:lnSpc>
        <a:spcBef>
          <a:spcPts val="2800"/>
        </a:spcBef>
        <a:spcAft>
          <a:spcPts val="0"/>
        </a:spcAft>
        <a:buClrTx/>
        <a:buSzTx/>
        <a:buFontTx/>
        <a:buNone/>
        <a:tabLst/>
        <a:defRPr sz="6000" b="0" i="0" u="none" strike="noStrike" cap="all" spc="0" baseline="0">
          <a:solidFill>
            <a:schemeClr val="accent1"/>
          </a:solidFill>
          <a:uFillTx/>
          <a:latin typeface="+mn-lt"/>
          <a:ea typeface="+mn-ea"/>
          <a:cs typeface="+mn-cs"/>
          <a:sym typeface="DIN Condensed"/>
        </a:defRPr>
      </a:lvl1pPr>
      <a:lvl2pPr marL="0" marR="0" indent="0" algn="l" defTabSz="584200" rtl="0" latinLnBrk="0">
        <a:lnSpc>
          <a:spcPct val="80000"/>
        </a:lnSpc>
        <a:spcBef>
          <a:spcPts val="2800"/>
        </a:spcBef>
        <a:spcAft>
          <a:spcPts val="0"/>
        </a:spcAft>
        <a:buClrTx/>
        <a:buSzTx/>
        <a:buFontTx/>
        <a:buNone/>
        <a:tabLst/>
        <a:defRPr sz="6000" b="0" i="0" u="none" strike="noStrike" cap="all" spc="0" baseline="0">
          <a:solidFill>
            <a:schemeClr val="accent1"/>
          </a:solidFill>
          <a:uFillTx/>
          <a:latin typeface="+mn-lt"/>
          <a:ea typeface="+mn-ea"/>
          <a:cs typeface="+mn-cs"/>
          <a:sym typeface="DIN Condensed"/>
        </a:defRPr>
      </a:lvl2pPr>
      <a:lvl3pPr marL="0" marR="0" indent="0" algn="l" defTabSz="584200" rtl="0" latinLnBrk="0">
        <a:lnSpc>
          <a:spcPct val="80000"/>
        </a:lnSpc>
        <a:spcBef>
          <a:spcPts val="2800"/>
        </a:spcBef>
        <a:spcAft>
          <a:spcPts val="0"/>
        </a:spcAft>
        <a:buClrTx/>
        <a:buSzTx/>
        <a:buFontTx/>
        <a:buNone/>
        <a:tabLst/>
        <a:defRPr sz="6000" b="0" i="0" u="none" strike="noStrike" cap="all" spc="0" baseline="0">
          <a:solidFill>
            <a:schemeClr val="accent1"/>
          </a:solidFill>
          <a:uFillTx/>
          <a:latin typeface="+mn-lt"/>
          <a:ea typeface="+mn-ea"/>
          <a:cs typeface="+mn-cs"/>
          <a:sym typeface="DIN Condensed"/>
        </a:defRPr>
      </a:lvl3pPr>
      <a:lvl4pPr marL="0" marR="0" indent="0" algn="l" defTabSz="584200" rtl="0" latinLnBrk="0">
        <a:lnSpc>
          <a:spcPct val="80000"/>
        </a:lnSpc>
        <a:spcBef>
          <a:spcPts val="2800"/>
        </a:spcBef>
        <a:spcAft>
          <a:spcPts val="0"/>
        </a:spcAft>
        <a:buClrTx/>
        <a:buSzTx/>
        <a:buFontTx/>
        <a:buNone/>
        <a:tabLst/>
        <a:defRPr sz="6000" b="0" i="0" u="none" strike="noStrike" cap="all" spc="0" baseline="0">
          <a:solidFill>
            <a:schemeClr val="accent1"/>
          </a:solidFill>
          <a:uFillTx/>
          <a:latin typeface="+mn-lt"/>
          <a:ea typeface="+mn-ea"/>
          <a:cs typeface="+mn-cs"/>
          <a:sym typeface="DIN Condensed"/>
        </a:defRPr>
      </a:lvl4pPr>
      <a:lvl5pPr marL="0" marR="0" indent="0" algn="l" defTabSz="584200" rtl="0" latinLnBrk="0">
        <a:lnSpc>
          <a:spcPct val="80000"/>
        </a:lnSpc>
        <a:spcBef>
          <a:spcPts val="2800"/>
        </a:spcBef>
        <a:spcAft>
          <a:spcPts val="0"/>
        </a:spcAft>
        <a:buClrTx/>
        <a:buSzTx/>
        <a:buFontTx/>
        <a:buNone/>
        <a:tabLst/>
        <a:defRPr sz="6000" b="0" i="0" u="none" strike="noStrike" cap="all" spc="0" baseline="0">
          <a:solidFill>
            <a:schemeClr val="accent1"/>
          </a:solidFill>
          <a:uFillTx/>
          <a:latin typeface="+mn-lt"/>
          <a:ea typeface="+mn-ea"/>
          <a:cs typeface="+mn-cs"/>
          <a:sym typeface="DIN Condensed"/>
        </a:defRPr>
      </a:lvl5pPr>
      <a:lvl6pPr marL="0" marR="0" indent="0" algn="l" defTabSz="584200" rtl="0" latinLnBrk="0">
        <a:lnSpc>
          <a:spcPct val="80000"/>
        </a:lnSpc>
        <a:spcBef>
          <a:spcPts val="2800"/>
        </a:spcBef>
        <a:spcAft>
          <a:spcPts val="0"/>
        </a:spcAft>
        <a:buClrTx/>
        <a:buSzTx/>
        <a:buFontTx/>
        <a:buNone/>
        <a:tabLst/>
        <a:defRPr sz="6000" b="0" i="0" u="none" strike="noStrike" cap="all" spc="0" baseline="0">
          <a:solidFill>
            <a:schemeClr val="accent1"/>
          </a:solidFill>
          <a:uFillTx/>
          <a:latin typeface="+mn-lt"/>
          <a:ea typeface="+mn-ea"/>
          <a:cs typeface="+mn-cs"/>
          <a:sym typeface="DIN Condensed"/>
        </a:defRPr>
      </a:lvl6pPr>
      <a:lvl7pPr marL="0" marR="0" indent="0" algn="l" defTabSz="584200" rtl="0" latinLnBrk="0">
        <a:lnSpc>
          <a:spcPct val="80000"/>
        </a:lnSpc>
        <a:spcBef>
          <a:spcPts val="2800"/>
        </a:spcBef>
        <a:spcAft>
          <a:spcPts val="0"/>
        </a:spcAft>
        <a:buClrTx/>
        <a:buSzTx/>
        <a:buFontTx/>
        <a:buNone/>
        <a:tabLst/>
        <a:defRPr sz="6000" b="0" i="0" u="none" strike="noStrike" cap="all" spc="0" baseline="0">
          <a:solidFill>
            <a:schemeClr val="accent1"/>
          </a:solidFill>
          <a:uFillTx/>
          <a:latin typeface="+mn-lt"/>
          <a:ea typeface="+mn-ea"/>
          <a:cs typeface="+mn-cs"/>
          <a:sym typeface="DIN Condensed"/>
        </a:defRPr>
      </a:lvl7pPr>
      <a:lvl8pPr marL="0" marR="0" indent="0" algn="l" defTabSz="584200" rtl="0" latinLnBrk="0">
        <a:lnSpc>
          <a:spcPct val="80000"/>
        </a:lnSpc>
        <a:spcBef>
          <a:spcPts val="2800"/>
        </a:spcBef>
        <a:spcAft>
          <a:spcPts val="0"/>
        </a:spcAft>
        <a:buClrTx/>
        <a:buSzTx/>
        <a:buFontTx/>
        <a:buNone/>
        <a:tabLst/>
        <a:defRPr sz="6000" b="0" i="0" u="none" strike="noStrike" cap="all" spc="0" baseline="0">
          <a:solidFill>
            <a:schemeClr val="accent1"/>
          </a:solidFill>
          <a:uFillTx/>
          <a:latin typeface="+mn-lt"/>
          <a:ea typeface="+mn-ea"/>
          <a:cs typeface="+mn-cs"/>
          <a:sym typeface="DIN Condensed"/>
        </a:defRPr>
      </a:lvl8pPr>
      <a:lvl9pPr marL="0" marR="0" indent="0" algn="l" defTabSz="584200" rtl="0" latinLnBrk="0">
        <a:lnSpc>
          <a:spcPct val="80000"/>
        </a:lnSpc>
        <a:spcBef>
          <a:spcPts val="2800"/>
        </a:spcBef>
        <a:spcAft>
          <a:spcPts val="0"/>
        </a:spcAft>
        <a:buClrTx/>
        <a:buSzTx/>
        <a:buFontTx/>
        <a:buNone/>
        <a:tabLst/>
        <a:defRPr sz="6000" b="0" i="0" u="none" strike="noStrike" cap="all" spc="0" baseline="0">
          <a:solidFill>
            <a:schemeClr val="accent1"/>
          </a:solidFill>
          <a:uFillTx/>
          <a:latin typeface="+mn-lt"/>
          <a:ea typeface="+mn-ea"/>
          <a:cs typeface="+mn-cs"/>
          <a:sym typeface="DIN Condensed"/>
        </a:defRPr>
      </a:lvl9pPr>
    </p:titleStyle>
    <p:bodyStyle>
      <a:lvl1pPr marL="444500" marR="0" indent="-444500" algn="l" defTabSz="584200" rtl="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solidFill>
            <a:srgbClr val="838787"/>
          </a:solidFill>
          <a:uFillTx/>
          <a:latin typeface="Avenir Next Medium"/>
          <a:ea typeface="Avenir Next Medium"/>
          <a:cs typeface="Avenir Next Medium"/>
          <a:sym typeface="Avenir Next Medium"/>
        </a:defRPr>
      </a:lvl1pPr>
      <a:lvl2pPr marL="889000" marR="0" indent="-444500" algn="l" defTabSz="584200" rtl="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solidFill>
            <a:srgbClr val="838787"/>
          </a:solidFill>
          <a:uFillTx/>
          <a:latin typeface="Avenir Next Medium"/>
          <a:ea typeface="Avenir Next Medium"/>
          <a:cs typeface="Avenir Next Medium"/>
          <a:sym typeface="Avenir Next Medium"/>
        </a:defRPr>
      </a:lvl2pPr>
      <a:lvl3pPr marL="1333500" marR="0" indent="-444500" algn="l" defTabSz="584200" rtl="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solidFill>
            <a:srgbClr val="838787"/>
          </a:solidFill>
          <a:uFillTx/>
          <a:latin typeface="Avenir Next Medium"/>
          <a:ea typeface="Avenir Next Medium"/>
          <a:cs typeface="Avenir Next Medium"/>
          <a:sym typeface="Avenir Next Medium"/>
        </a:defRPr>
      </a:lvl3pPr>
      <a:lvl4pPr marL="1778000" marR="0" indent="-444500" algn="l" defTabSz="584200" rtl="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solidFill>
            <a:srgbClr val="838787"/>
          </a:solidFill>
          <a:uFillTx/>
          <a:latin typeface="Avenir Next Medium"/>
          <a:ea typeface="Avenir Next Medium"/>
          <a:cs typeface="Avenir Next Medium"/>
          <a:sym typeface="Avenir Next Medium"/>
        </a:defRPr>
      </a:lvl4pPr>
      <a:lvl5pPr marL="2222500" marR="0" indent="-444500" algn="l" defTabSz="584200" rtl="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solidFill>
            <a:srgbClr val="838787"/>
          </a:solidFill>
          <a:uFillTx/>
          <a:latin typeface="Avenir Next Medium"/>
          <a:ea typeface="Avenir Next Medium"/>
          <a:cs typeface="Avenir Next Medium"/>
          <a:sym typeface="Avenir Next Medium"/>
        </a:defRPr>
      </a:lvl5pPr>
      <a:lvl6pPr marL="2667000" marR="0" indent="-444500" algn="l" defTabSz="584200" rtl="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solidFill>
            <a:srgbClr val="838787"/>
          </a:solidFill>
          <a:uFillTx/>
          <a:latin typeface="Avenir Next Medium"/>
          <a:ea typeface="Avenir Next Medium"/>
          <a:cs typeface="Avenir Next Medium"/>
          <a:sym typeface="Avenir Next Medium"/>
        </a:defRPr>
      </a:lvl6pPr>
      <a:lvl7pPr marL="3111500" marR="0" indent="-444500" algn="l" defTabSz="584200" rtl="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solidFill>
            <a:srgbClr val="838787"/>
          </a:solidFill>
          <a:uFillTx/>
          <a:latin typeface="Avenir Next Medium"/>
          <a:ea typeface="Avenir Next Medium"/>
          <a:cs typeface="Avenir Next Medium"/>
          <a:sym typeface="Avenir Next Medium"/>
        </a:defRPr>
      </a:lvl7pPr>
      <a:lvl8pPr marL="3556000" marR="0" indent="-444500" algn="l" defTabSz="584200" rtl="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solidFill>
            <a:srgbClr val="838787"/>
          </a:solidFill>
          <a:uFillTx/>
          <a:latin typeface="Avenir Next Medium"/>
          <a:ea typeface="Avenir Next Medium"/>
          <a:cs typeface="Avenir Next Medium"/>
          <a:sym typeface="Avenir Next Medium"/>
        </a:defRPr>
      </a:lvl8pPr>
      <a:lvl9pPr marL="4000500" marR="0" indent="-444500" algn="l" defTabSz="584200" rtl="0" latinLnBrk="0">
        <a:lnSpc>
          <a:spcPct val="100000"/>
        </a:lnSpc>
        <a:spcBef>
          <a:spcPts val="2800"/>
        </a:spcBef>
        <a:spcAft>
          <a:spcPts val="0"/>
        </a:spcAft>
        <a:buClr>
          <a:schemeClr val="accent1">
            <a:satOff val="-4060"/>
          </a:schemeClr>
        </a:buClr>
        <a:buSzPct val="104999"/>
        <a:buFont typeface="Avenir Next"/>
        <a:buChar char="‣"/>
        <a:tabLst/>
        <a:defRPr sz="3400" b="0" i="0" u="none" strike="noStrike" cap="none" spc="0" baseline="0">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sz="2400" b="0" i="0" u="none" strike="noStrike" cap="none" spc="0" baseline="0">
          <a:solidFill>
            <a:schemeClr val="tx1"/>
          </a:solidFill>
          <a:uFillTx/>
          <a:latin typeface="+mn-lt"/>
          <a:ea typeface="+mn-ea"/>
          <a:cs typeface="+mn-cs"/>
          <a:sym typeface="DIN Alternate"/>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tif"/><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3.tif"/><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4.tif"/><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5.tif"/><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 name="For Optimization of photovoltaic power generation"/>
          <p:cNvSpPr txBox="1">
            <a:spLocks noGrp="1"/>
          </p:cNvSpPr>
          <p:nvPr>
            <p:ph type="ctrTitle"/>
          </p:nvPr>
        </p:nvSpPr>
        <p:spPr>
          <a:prstGeom prst="rect">
            <a:avLst/>
          </a:prstGeom>
        </p:spPr>
        <p:txBody>
          <a:bodyPr/>
          <a:lstStyle>
            <a:lvl1pPr>
              <a:defRPr sz="5000"/>
            </a:lvl1pPr>
          </a:lstStyle>
          <a:p>
            <a:r>
              <a:t>For Optimization of photovoltaic power generation</a:t>
            </a:r>
          </a:p>
        </p:txBody>
      </p:sp>
      <p:sp>
        <p:nvSpPr>
          <p:cNvPr id="167" name="Solar Tracking"/>
          <p:cNvSpPr txBox="1">
            <a:spLocks noGrp="1"/>
          </p:cNvSpPr>
          <p:nvPr>
            <p:ph type="subTitle" sz="quarter" idx="1"/>
          </p:nvPr>
        </p:nvSpPr>
        <p:spPr>
          <a:prstGeom prst="rect">
            <a:avLst/>
          </a:prstGeom>
        </p:spPr>
        <p:txBody>
          <a:bodyPr/>
          <a:lstStyle/>
          <a:p>
            <a:r>
              <a:t>Solar Tracking</a:t>
            </a:r>
          </a:p>
        </p:txBody>
      </p:sp>
      <p:sp>
        <p:nvSpPr>
          <p:cNvPr id="168" name="By:…"/>
          <p:cNvSpPr txBox="1"/>
          <p:nvPr/>
        </p:nvSpPr>
        <p:spPr>
          <a:xfrm>
            <a:off x="346939" y="8546972"/>
            <a:ext cx="3210602" cy="76431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pPr defTabSz="457200">
              <a:spcBef>
                <a:spcPts val="0"/>
              </a:spcBef>
              <a:defRPr sz="2200">
                <a:solidFill>
                  <a:srgbClr val="FFFFFF"/>
                </a:solidFill>
                <a:uFill>
                  <a:solidFill>
                    <a:srgbClr val="000000"/>
                  </a:solidFill>
                </a:uFill>
                <a:latin typeface="DIN Alternate"/>
                <a:ea typeface="DIN Alternate"/>
                <a:cs typeface="DIN Alternate"/>
                <a:sym typeface="DIN Alternate"/>
              </a:defRPr>
            </a:pPr>
            <a:r>
              <a:rPr dirty="0"/>
              <a:t>By:</a:t>
            </a:r>
          </a:p>
          <a:p>
            <a:pPr defTabSz="457200">
              <a:spcBef>
                <a:spcPts val="0"/>
              </a:spcBef>
              <a:defRPr sz="2200">
                <a:solidFill>
                  <a:srgbClr val="FFFFFF"/>
                </a:solidFill>
                <a:uFill>
                  <a:solidFill>
                    <a:srgbClr val="000000"/>
                  </a:solidFill>
                </a:uFill>
                <a:latin typeface="DIN Alternate"/>
                <a:ea typeface="DIN Alternate"/>
                <a:cs typeface="DIN Alternate"/>
                <a:sym typeface="DIN Alternate"/>
              </a:defRPr>
            </a:pPr>
            <a:r>
              <a:rPr lang="en-US" sz="2100" dirty="0"/>
              <a:t>Manav Ukani</a:t>
            </a:r>
            <a:endParaRPr sz="2100" dirty="0"/>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Text"/>
          <p:cNvSpPr txBox="1">
            <a:spLocks noGrp="1"/>
          </p:cNvSpPr>
          <p:nvPr>
            <p:ph type="body" idx="13"/>
          </p:nvPr>
        </p:nvSpPr>
        <p:spPr>
          <a:prstGeom prst="rect">
            <a:avLst/>
          </a:prstGeom>
        </p:spPr>
        <p:txBody>
          <a:bodyPr/>
          <a:lstStyle/>
          <a:p>
            <a:r>
              <a:t>Text</a:t>
            </a:r>
          </a:p>
        </p:txBody>
      </p:sp>
      <p:sp>
        <p:nvSpPr>
          <p:cNvPr id="227" name="Hardware"/>
          <p:cNvSpPr txBox="1">
            <a:spLocks noGrp="1"/>
          </p:cNvSpPr>
          <p:nvPr>
            <p:ph type="title"/>
          </p:nvPr>
        </p:nvSpPr>
        <p:spPr>
          <a:prstGeom prst="rect">
            <a:avLst/>
          </a:prstGeom>
        </p:spPr>
        <p:txBody>
          <a:bodyPr/>
          <a:lstStyle>
            <a:lvl1pPr defTabSz="467359">
              <a:spcBef>
                <a:spcPts val="2200"/>
              </a:spcBef>
              <a:defRPr sz="4800"/>
            </a:lvl1pPr>
          </a:lstStyle>
          <a:p>
            <a:r>
              <a:t>Hardware</a:t>
            </a:r>
          </a:p>
        </p:txBody>
      </p:sp>
      <p:sp>
        <p:nvSpPr>
          <p:cNvPr id="228" name="Body"/>
          <p:cNvSpPr txBox="1">
            <a:spLocks noGrp="1"/>
          </p:cNvSpPr>
          <p:nvPr>
            <p:ph type="body" idx="1"/>
          </p:nvPr>
        </p:nvSpPr>
        <p:spPr>
          <a:prstGeom prst="rect">
            <a:avLst/>
          </a:prstGeom>
        </p:spPr>
        <p:txBody>
          <a:bodyPr/>
          <a:lstStyle/>
          <a:p>
            <a:endParaRP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0" name="Text"/>
          <p:cNvSpPr txBox="1">
            <a:spLocks noGrp="1"/>
          </p:cNvSpPr>
          <p:nvPr>
            <p:ph type="body" idx="13"/>
          </p:nvPr>
        </p:nvSpPr>
        <p:spPr>
          <a:prstGeom prst="rect">
            <a:avLst/>
          </a:prstGeom>
        </p:spPr>
        <p:txBody>
          <a:bodyPr/>
          <a:lstStyle/>
          <a:p>
            <a:r>
              <a:t>Text</a:t>
            </a:r>
          </a:p>
        </p:txBody>
      </p:sp>
      <p:sp>
        <p:nvSpPr>
          <p:cNvPr id="231" name="Software"/>
          <p:cNvSpPr txBox="1">
            <a:spLocks noGrp="1"/>
          </p:cNvSpPr>
          <p:nvPr>
            <p:ph type="title"/>
          </p:nvPr>
        </p:nvSpPr>
        <p:spPr>
          <a:prstGeom prst="rect">
            <a:avLst/>
          </a:prstGeom>
        </p:spPr>
        <p:txBody>
          <a:bodyPr/>
          <a:lstStyle>
            <a:lvl1pPr defTabSz="467359">
              <a:spcBef>
                <a:spcPts val="2200"/>
              </a:spcBef>
              <a:defRPr sz="4800"/>
            </a:lvl1pPr>
          </a:lstStyle>
          <a:p>
            <a:r>
              <a:t>Software</a:t>
            </a:r>
          </a:p>
        </p:txBody>
      </p:sp>
      <p:sp>
        <p:nvSpPr>
          <p:cNvPr id="232" name="Body"/>
          <p:cNvSpPr txBox="1">
            <a:spLocks noGrp="1"/>
          </p:cNvSpPr>
          <p:nvPr>
            <p:ph type="body" idx="1"/>
          </p:nvPr>
        </p:nvSpPr>
        <p:spPr>
          <a:prstGeom prst="rect">
            <a:avLst/>
          </a:prstGeom>
        </p:spPr>
        <p:txBody>
          <a:bodyPr/>
          <a:lstStyle/>
          <a:p>
            <a:endParaRP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4" name="171625531_1440x846.jpeg" descr="171625531_1440x846.jpeg"/>
          <p:cNvPicPr>
            <a:picLocks noGrp="1" noChangeAspect="1"/>
          </p:cNvPicPr>
          <p:nvPr>
            <p:ph type="pic" idx="13"/>
          </p:nvPr>
        </p:nvPicPr>
        <p:blipFill>
          <a:blip r:embed="rId2"/>
          <a:srcRect l="10833" r="10833"/>
          <a:stretch>
            <a:fillRect/>
          </a:stretch>
        </p:blipFill>
        <p:spPr>
          <a:xfrm>
            <a:off x="0" y="0"/>
            <a:ext cx="13004800" cy="9753600"/>
          </a:xfrm>
          <a:prstGeom prst="rect">
            <a:avLst/>
          </a:prstGeom>
        </p:spPr>
      </p:pic>
      <p:sp>
        <p:nvSpPr>
          <p:cNvPr id="235" name="T"/>
          <p:cNvSpPr txBox="1">
            <a:spLocks noGrp="1"/>
          </p:cNvSpPr>
          <p:nvPr>
            <p:ph type="body" sz="quarter" idx="4294967295"/>
          </p:nvPr>
        </p:nvSpPr>
        <p:spPr>
          <a:xfrm rot="2700000">
            <a:off x="2726320" y="4465252"/>
            <a:ext cx="716563" cy="823096"/>
          </a:xfrm>
          <a:prstGeom prst="rect">
            <a:avLst/>
          </a:prstGeom>
        </p:spPr>
        <p:txBody>
          <a:bodyPr anchor="b"/>
          <a:lstStyle>
            <a:lvl1pPr marL="0" indent="0" defTabSz="531622">
              <a:lnSpc>
                <a:spcPct val="80000"/>
              </a:lnSpc>
              <a:spcBef>
                <a:spcPts val="2000"/>
              </a:spcBef>
              <a:buClrTx/>
              <a:buSzTx/>
              <a:buFontTx/>
              <a:buNone/>
              <a:defRPr sz="4914" cap="all">
                <a:solidFill>
                  <a:srgbClr val="FFFFFF"/>
                </a:solidFill>
                <a:latin typeface="DIN Alternate"/>
                <a:ea typeface="DIN Alternate"/>
                <a:cs typeface="DIN Alternate"/>
                <a:sym typeface="DIN Alternate"/>
              </a:defRPr>
            </a:lvl1pPr>
          </a:lstStyle>
          <a:p>
            <a:r>
              <a:t>T</a:t>
            </a:r>
          </a:p>
        </p:txBody>
      </p:sp>
      <p:sp>
        <p:nvSpPr>
          <p:cNvPr id="236" name="h"/>
          <p:cNvSpPr txBox="1"/>
          <p:nvPr/>
        </p:nvSpPr>
        <p:spPr>
          <a:xfrm rot="2700000">
            <a:off x="3425768" y="4968863"/>
            <a:ext cx="716563" cy="8230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lvl1pPr defTabSz="531622">
              <a:lnSpc>
                <a:spcPct val="80000"/>
              </a:lnSpc>
              <a:spcBef>
                <a:spcPts val="2000"/>
              </a:spcBef>
              <a:defRPr sz="4914" cap="all">
                <a:solidFill>
                  <a:srgbClr val="FFFFFF"/>
                </a:solidFill>
                <a:latin typeface="DIN Alternate"/>
                <a:ea typeface="DIN Alternate"/>
                <a:cs typeface="DIN Alternate"/>
                <a:sym typeface="DIN Alternate"/>
              </a:defRPr>
            </a:lvl1pPr>
          </a:lstStyle>
          <a:p>
            <a:r>
              <a:t>h</a:t>
            </a:r>
          </a:p>
        </p:txBody>
      </p:sp>
      <p:sp>
        <p:nvSpPr>
          <p:cNvPr id="237" name="A"/>
          <p:cNvSpPr txBox="1"/>
          <p:nvPr/>
        </p:nvSpPr>
        <p:spPr>
          <a:xfrm rot="2700000">
            <a:off x="4359762" y="5526246"/>
            <a:ext cx="716563" cy="8230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lvl1pPr defTabSz="531622">
              <a:lnSpc>
                <a:spcPct val="80000"/>
              </a:lnSpc>
              <a:spcBef>
                <a:spcPts val="2000"/>
              </a:spcBef>
              <a:defRPr sz="4914" cap="all">
                <a:solidFill>
                  <a:srgbClr val="FFFFFF"/>
                </a:solidFill>
                <a:latin typeface="DIN Alternate"/>
                <a:ea typeface="DIN Alternate"/>
                <a:cs typeface="DIN Alternate"/>
                <a:sym typeface="DIN Alternate"/>
              </a:defRPr>
            </a:lvl1pPr>
          </a:lstStyle>
          <a:p>
            <a:r>
              <a:t>A</a:t>
            </a:r>
          </a:p>
        </p:txBody>
      </p:sp>
      <p:sp>
        <p:nvSpPr>
          <p:cNvPr id="238" name="N"/>
          <p:cNvSpPr txBox="1"/>
          <p:nvPr/>
        </p:nvSpPr>
        <p:spPr>
          <a:xfrm rot="2700000">
            <a:off x="5315304" y="6210629"/>
            <a:ext cx="716564" cy="8230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lvl1pPr defTabSz="531622">
              <a:lnSpc>
                <a:spcPct val="80000"/>
              </a:lnSpc>
              <a:spcBef>
                <a:spcPts val="2000"/>
              </a:spcBef>
              <a:defRPr sz="4914" cap="all">
                <a:solidFill>
                  <a:srgbClr val="FFFFFF"/>
                </a:solidFill>
                <a:latin typeface="DIN Alternate"/>
                <a:ea typeface="DIN Alternate"/>
                <a:cs typeface="DIN Alternate"/>
                <a:sym typeface="DIN Alternate"/>
              </a:defRPr>
            </a:lvl1pPr>
          </a:lstStyle>
          <a:p>
            <a:r>
              <a:t>N</a:t>
            </a:r>
          </a:p>
        </p:txBody>
      </p:sp>
      <p:sp>
        <p:nvSpPr>
          <p:cNvPr id="239" name="K"/>
          <p:cNvSpPr txBox="1"/>
          <p:nvPr/>
        </p:nvSpPr>
        <p:spPr>
          <a:xfrm rot="2700000">
            <a:off x="6677587" y="7060721"/>
            <a:ext cx="716563" cy="8230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lvl1pPr defTabSz="531622">
              <a:lnSpc>
                <a:spcPct val="80000"/>
              </a:lnSpc>
              <a:spcBef>
                <a:spcPts val="2000"/>
              </a:spcBef>
              <a:defRPr sz="4914" cap="all">
                <a:solidFill>
                  <a:srgbClr val="FFFFFF"/>
                </a:solidFill>
                <a:latin typeface="DIN Alternate"/>
                <a:ea typeface="DIN Alternate"/>
                <a:cs typeface="DIN Alternate"/>
                <a:sym typeface="DIN Alternate"/>
              </a:defRPr>
            </a:lvl1pPr>
          </a:lstStyle>
          <a:p>
            <a:r>
              <a:t>K</a:t>
            </a:r>
          </a:p>
        </p:txBody>
      </p:sp>
      <p:sp>
        <p:nvSpPr>
          <p:cNvPr id="240" name="Y"/>
          <p:cNvSpPr txBox="1"/>
          <p:nvPr/>
        </p:nvSpPr>
        <p:spPr>
          <a:xfrm rot="2700000">
            <a:off x="2033357" y="6001823"/>
            <a:ext cx="716563" cy="8230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lvl1pPr defTabSz="531622">
              <a:lnSpc>
                <a:spcPct val="80000"/>
              </a:lnSpc>
              <a:spcBef>
                <a:spcPts val="2000"/>
              </a:spcBef>
              <a:defRPr sz="4914" cap="all">
                <a:solidFill>
                  <a:srgbClr val="FFFFFF"/>
                </a:solidFill>
                <a:latin typeface="DIN Alternate"/>
                <a:ea typeface="DIN Alternate"/>
                <a:cs typeface="DIN Alternate"/>
                <a:sym typeface="DIN Alternate"/>
              </a:defRPr>
            </a:lvl1pPr>
          </a:lstStyle>
          <a:p>
            <a:r>
              <a:t>Y</a:t>
            </a:r>
          </a:p>
        </p:txBody>
      </p:sp>
      <p:sp>
        <p:nvSpPr>
          <p:cNvPr id="241" name="O"/>
          <p:cNvSpPr txBox="1"/>
          <p:nvPr/>
        </p:nvSpPr>
        <p:spPr>
          <a:xfrm rot="2700000">
            <a:off x="2726320" y="6791657"/>
            <a:ext cx="716563" cy="82309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lvl1pPr defTabSz="531622">
              <a:lnSpc>
                <a:spcPct val="80000"/>
              </a:lnSpc>
              <a:spcBef>
                <a:spcPts val="2000"/>
              </a:spcBef>
              <a:defRPr sz="4914" cap="all">
                <a:solidFill>
                  <a:srgbClr val="FFFFFF"/>
                </a:solidFill>
                <a:latin typeface="DIN Alternate"/>
                <a:ea typeface="DIN Alternate"/>
                <a:cs typeface="DIN Alternate"/>
                <a:sym typeface="DIN Alternate"/>
              </a:defRPr>
            </a:lvl1pPr>
          </a:lstStyle>
          <a:p>
            <a:r>
              <a:t>O</a:t>
            </a:r>
          </a:p>
        </p:txBody>
      </p:sp>
      <p:sp>
        <p:nvSpPr>
          <p:cNvPr id="242" name="U"/>
          <p:cNvSpPr txBox="1"/>
          <p:nvPr/>
        </p:nvSpPr>
        <p:spPr>
          <a:xfrm rot="2700000">
            <a:off x="3823927" y="7551363"/>
            <a:ext cx="716564" cy="82309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lvl1pPr defTabSz="531622">
              <a:lnSpc>
                <a:spcPct val="80000"/>
              </a:lnSpc>
              <a:spcBef>
                <a:spcPts val="2000"/>
              </a:spcBef>
              <a:defRPr sz="4914" cap="all">
                <a:solidFill>
                  <a:srgbClr val="FFFFFF"/>
                </a:solidFill>
                <a:latin typeface="DIN Alternate"/>
                <a:ea typeface="DIN Alternate"/>
                <a:cs typeface="DIN Alternate"/>
                <a:sym typeface="DIN Alternate"/>
              </a:defRPr>
            </a:lvl1pPr>
          </a:lstStyle>
          <a:p>
            <a:r>
              <a:t>U</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0" name="171625531_1440x846.jpeg" descr="171625531_1440x846.jpeg"/>
          <p:cNvPicPr>
            <a:picLocks noGrp="1" noChangeAspect="1"/>
          </p:cNvPicPr>
          <p:nvPr>
            <p:ph type="pic" idx="14"/>
          </p:nvPr>
        </p:nvPicPr>
        <p:blipFill>
          <a:blip r:embed="rId2"/>
          <a:srcRect l="29332" r="29332"/>
          <a:stretch>
            <a:fillRect/>
          </a:stretch>
        </p:blipFill>
        <p:spPr>
          <a:xfrm>
            <a:off x="7112000" y="1536700"/>
            <a:ext cx="5486400" cy="7797800"/>
          </a:xfrm>
          <a:prstGeom prst="rect">
            <a:avLst/>
          </a:prstGeom>
        </p:spPr>
      </p:pic>
      <p:sp>
        <p:nvSpPr>
          <p:cNvPr id="171" name="Objective"/>
          <p:cNvSpPr txBox="1">
            <a:spLocks noGrp="1"/>
          </p:cNvSpPr>
          <p:nvPr>
            <p:ph type="title"/>
          </p:nvPr>
        </p:nvSpPr>
        <p:spPr>
          <a:prstGeom prst="rect">
            <a:avLst/>
          </a:prstGeom>
        </p:spPr>
        <p:txBody>
          <a:bodyPr/>
          <a:lstStyle>
            <a:lvl1pPr defTabSz="467359">
              <a:spcBef>
                <a:spcPts val="2200"/>
              </a:spcBef>
              <a:defRPr sz="4800"/>
            </a:lvl1pPr>
          </a:lstStyle>
          <a:p>
            <a:r>
              <a:t>Objective</a:t>
            </a:r>
          </a:p>
        </p:txBody>
      </p:sp>
      <p:sp>
        <p:nvSpPr>
          <p:cNvPr id="172" name="To obtain a solar panel that is able to obtain its maximum possible power for as long as possible…"/>
          <p:cNvSpPr txBox="1">
            <a:spLocks noGrp="1"/>
          </p:cNvSpPr>
          <p:nvPr>
            <p:ph type="body" sz="half" idx="1"/>
          </p:nvPr>
        </p:nvSpPr>
        <p:spPr>
          <a:prstGeom prst="rect">
            <a:avLst/>
          </a:prstGeom>
        </p:spPr>
        <p:txBody>
          <a:bodyPr/>
          <a:lstStyle/>
          <a:p>
            <a:pPr marL="377825" indent="-377825" defTabSz="496570">
              <a:spcBef>
                <a:spcPts val="2300"/>
              </a:spcBef>
              <a:defRPr sz="2380"/>
            </a:pPr>
            <a:r>
              <a:t>To obtain a solar panel that is able to obtain its maximum possible power for as long as possible</a:t>
            </a:r>
          </a:p>
          <a:p>
            <a:pPr marL="377825" indent="-377825" defTabSz="496570">
              <a:spcBef>
                <a:spcPts val="2300"/>
              </a:spcBef>
              <a:defRPr sz="2380"/>
            </a:pPr>
            <a:r>
              <a:t>Enable a solar panel to track the sun and rotate and position itself accordingly such that no part of the solar array is covered by shade due to any obstructing factors</a:t>
            </a:r>
          </a:p>
          <a:p>
            <a:pPr marL="377825" indent="-377825" defTabSz="496570">
              <a:spcBef>
                <a:spcPts val="2300"/>
              </a:spcBef>
              <a:defRPr sz="2380"/>
            </a:pPr>
            <a:r>
              <a:t>Implement a smart mechanical system to adjust the panel to a better angle and position to re-obtain maximum current and voltage therefore producing maximum power output</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SOlar Panel"/>
          <p:cNvSpPr/>
          <p:nvPr/>
        </p:nvSpPr>
        <p:spPr>
          <a:xfrm>
            <a:off x="1850991" y="5476130"/>
            <a:ext cx="1936798" cy="985740"/>
          </a:xfrm>
          <a:prstGeom prst="roundRect">
            <a:avLst>
              <a:gd name="adj" fmla="val 19326"/>
            </a:avLst>
          </a:prstGeom>
          <a:solidFill>
            <a:schemeClr val="accent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lnSpc>
                <a:spcPct val="80000"/>
              </a:lnSpc>
              <a:spcBef>
                <a:spcPts val="0"/>
              </a:spcBef>
              <a:defRPr sz="2800" cap="all">
                <a:solidFill>
                  <a:srgbClr val="FFFFFF"/>
                </a:solidFill>
                <a:latin typeface="+mn-lt"/>
                <a:ea typeface="+mn-ea"/>
                <a:cs typeface="+mn-cs"/>
                <a:sym typeface="DIN Condensed"/>
              </a:defRPr>
            </a:lvl1pPr>
          </a:lstStyle>
          <a:p>
            <a:r>
              <a:t>SOlar Panel</a:t>
            </a:r>
          </a:p>
        </p:txBody>
      </p:sp>
      <p:sp>
        <p:nvSpPr>
          <p:cNvPr id="175" name="Raspberry pi"/>
          <p:cNvSpPr/>
          <p:nvPr/>
        </p:nvSpPr>
        <p:spPr>
          <a:xfrm>
            <a:off x="9169389" y="5742830"/>
            <a:ext cx="2958308" cy="985740"/>
          </a:xfrm>
          <a:prstGeom prst="roundRect">
            <a:avLst>
              <a:gd name="adj" fmla="val 19326"/>
            </a:avLst>
          </a:prstGeom>
          <a:solidFill>
            <a:schemeClr val="accent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lnSpc>
                <a:spcPct val="80000"/>
              </a:lnSpc>
              <a:spcBef>
                <a:spcPts val="0"/>
              </a:spcBef>
              <a:defRPr sz="2800" cap="all">
                <a:solidFill>
                  <a:srgbClr val="FFFFFF"/>
                </a:solidFill>
                <a:latin typeface="+mn-lt"/>
                <a:ea typeface="+mn-ea"/>
                <a:cs typeface="+mn-cs"/>
                <a:sym typeface="DIN Condensed"/>
              </a:defRPr>
            </a:lvl1pPr>
          </a:lstStyle>
          <a:p>
            <a:r>
              <a:t>Raspberry pi</a:t>
            </a:r>
          </a:p>
        </p:txBody>
      </p:sp>
      <p:sp>
        <p:nvSpPr>
          <p:cNvPr id="176" name="Cloud"/>
          <p:cNvSpPr/>
          <p:nvPr/>
        </p:nvSpPr>
        <p:spPr>
          <a:xfrm>
            <a:off x="9680144" y="2633056"/>
            <a:ext cx="1936799" cy="1167224"/>
          </a:xfrm>
          <a:custGeom>
            <a:avLst/>
            <a:gdLst/>
            <a:ahLst/>
            <a:cxnLst>
              <a:cxn ang="0">
                <a:pos x="wd2" y="hd2"/>
              </a:cxn>
              <a:cxn ang="5400000">
                <a:pos x="wd2" y="hd2"/>
              </a:cxn>
              <a:cxn ang="10800000">
                <a:pos x="wd2" y="hd2"/>
              </a:cxn>
              <a:cxn ang="16200000">
                <a:pos x="wd2" y="hd2"/>
              </a:cxn>
            </a:cxnLst>
            <a:rect l="0" t="0" r="r" b="b"/>
            <a:pathLst>
              <a:path w="21600" h="21600" extrusionOk="0">
                <a:moveTo>
                  <a:pt x="10603" y="0"/>
                </a:moveTo>
                <a:cubicBezTo>
                  <a:pt x="7967" y="0"/>
                  <a:pt x="5720" y="2939"/>
                  <a:pt x="4858" y="7062"/>
                </a:cubicBezTo>
                <a:cubicBezTo>
                  <a:pt x="4628" y="6992"/>
                  <a:pt x="4391" y="6953"/>
                  <a:pt x="4150" y="6953"/>
                </a:cubicBezTo>
                <a:cubicBezTo>
                  <a:pt x="1857" y="6953"/>
                  <a:pt x="0" y="10233"/>
                  <a:pt x="0" y="14278"/>
                </a:cubicBezTo>
                <a:cubicBezTo>
                  <a:pt x="0" y="18323"/>
                  <a:pt x="1857" y="21600"/>
                  <a:pt x="4150" y="21600"/>
                </a:cubicBezTo>
                <a:cubicBezTo>
                  <a:pt x="4193" y="21600"/>
                  <a:pt x="4237" y="21597"/>
                  <a:pt x="4279" y="21594"/>
                </a:cubicBezTo>
                <a:lnTo>
                  <a:pt x="10532" y="21597"/>
                </a:lnTo>
                <a:cubicBezTo>
                  <a:pt x="10555" y="21598"/>
                  <a:pt x="10579" y="21600"/>
                  <a:pt x="10603" y="21600"/>
                </a:cubicBezTo>
                <a:cubicBezTo>
                  <a:pt x="10626" y="21600"/>
                  <a:pt x="10648" y="21598"/>
                  <a:pt x="10672" y="21597"/>
                </a:cubicBezTo>
                <a:lnTo>
                  <a:pt x="18141" y="21600"/>
                </a:lnTo>
                <a:cubicBezTo>
                  <a:pt x="20051" y="21600"/>
                  <a:pt x="21600" y="18868"/>
                  <a:pt x="21600" y="15496"/>
                </a:cubicBezTo>
                <a:cubicBezTo>
                  <a:pt x="21600" y="12124"/>
                  <a:pt x="20051" y="9389"/>
                  <a:pt x="18141" y="9389"/>
                </a:cubicBezTo>
                <a:cubicBezTo>
                  <a:pt x="17627" y="9389"/>
                  <a:pt x="17139" y="9589"/>
                  <a:pt x="16701" y="9943"/>
                </a:cubicBezTo>
                <a:cubicBezTo>
                  <a:pt x="16453" y="4379"/>
                  <a:pt x="13819" y="0"/>
                  <a:pt x="10603" y="0"/>
                </a:cubicBezTo>
                <a:close/>
              </a:path>
            </a:pathLst>
          </a:custGeom>
          <a:solidFill>
            <a:schemeClr val="accent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a:p>
            <a:pPr algn="ctr">
              <a:lnSpc>
                <a:spcPct val="80000"/>
              </a:lnSpc>
              <a:spcBef>
                <a:spcPts val="0"/>
              </a:spcBef>
              <a:defRPr sz="2800" cap="all">
                <a:solidFill>
                  <a:srgbClr val="FFFFFF"/>
                </a:solidFill>
                <a:latin typeface="+mn-lt"/>
                <a:ea typeface="+mn-ea"/>
                <a:cs typeface="+mn-cs"/>
                <a:sym typeface="DIN Condensed"/>
              </a:defRPr>
            </a:pPr>
            <a:r>
              <a:t>Cloud</a:t>
            </a:r>
          </a:p>
        </p:txBody>
      </p:sp>
      <p:sp>
        <p:nvSpPr>
          <p:cNvPr id="177" name="Sun"/>
          <p:cNvSpPr/>
          <p:nvPr/>
        </p:nvSpPr>
        <p:spPr>
          <a:xfrm>
            <a:off x="1193790" y="2235200"/>
            <a:ext cx="1270001" cy="1270000"/>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8912" y="3909"/>
                </a:lnTo>
                <a:cubicBezTo>
                  <a:pt x="9458" y="3767"/>
                  <a:pt x="10107" y="3684"/>
                  <a:pt x="10795" y="3684"/>
                </a:cubicBezTo>
                <a:cubicBezTo>
                  <a:pt x="11488" y="3684"/>
                  <a:pt x="12138" y="3766"/>
                  <a:pt x="12695" y="3914"/>
                </a:cubicBezTo>
                <a:lnTo>
                  <a:pt x="10800" y="0"/>
                </a:lnTo>
                <a:close/>
                <a:moveTo>
                  <a:pt x="18430" y="3160"/>
                </a:moveTo>
                <a:lnTo>
                  <a:pt x="14332" y="4591"/>
                </a:lnTo>
                <a:cubicBezTo>
                  <a:pt x="14828" y="4880"/>
                  <a:pt x="15340" y="5278"/>
                  <a:pt x="15826" y="5764"/>
                </a:cubicBezTo>
                <a:cubicBezTo>
                  <a:pt x="16317" y="6255"/>
                  <a:pt x="16717" y="6774"/>
                  <a:pt x="17006" y="7265"/>
                </a:cubicBezTo>
                <a:lnTo>
                  <a:pt x="18430" y="3160"/>
                </a:lnTo>
                <a:close/>
                <a:moveTo>
                  <a:pt x="3160" y="3172"/>
                </a:moveTo>
                <a:lnTo>
                  <a:pt x="4591" y="7270"/>
                </a:lnTo>
                <a:cubicBezTo>
                  <a:pt x="4880" y="6773"/>
                  <a:pt x="5278" y="6260"/>
                  <a:pt x="5764" y="5774"/>
                </a:cubicBezTo>
                <a:cubicBezTo>
                  <a:pt x="6255" y="5283"/>
                  <a:pt x="6774" y="4885"/>
                  <a:pt x="7265" y="4596"/>
                </a:cubicBezTo>
                <a:lnTo>
                  <a:pt x="3160" y="3172"/>
                </a:lnTo>
                <a:close/>
                <a:moveTo>
                  <a:pt x="10800" y="4661"/>
                </a:moveTo>
                <a:cubicBezTo>
                  <a:pt x="7400" y="4661"/>
                  <a:pt x="4633" y="7427"/>
                  <a:pt x="4633" y="10827"/>
                </a:cubicBezTo>
                <a:cubicBezTo>
                  <a:pt x="4633" y="14227"/>
                  <a:pt x="7400" y="16994"/>
                  <a:pt x="10800" y="16994"/>
                </a:cubicBezTo>
                <a:cubicBezTo>
                  <a:pt x="14200" y="16994"/>
                  <a:pt x="16967" y="14227"/>
                  <a:pt x="16967" y="10827"/>
                </a:cubicBezTo>
                <a:cubicBezTo>
                  <a:pt x="16967" y="7427"/>
                  <a:pt x="14200" y="4661"/>
                  <a:pt x="10800" y="4661"/>
                </a:cubicBezTo>
                <a:close/>
                <a:moveTo>
                  <a:pt x="3914" y="8907"/>
                </a:moveTo>
                <a:lnTo>
                  <a:pt x="0" y="10800"/>
                </a:lnTo>
                <a:lnTo>
                  <a:pt x="3909" y="12688"/>
                </a:lnTo>
                <a:cubicBezTo>
                  <a:pt x="3767" y="12137"/>
                  <a:pt x="3684" y="11493"/>
                  <a:pt x="3684" y="10805"/>
                </a:cubicBezTo>
                <a:cubicBezTo>
                  <a:pt x="3684" y="10112"/>
                  <a:pt x="3766" y="9464"/>
                  <a:pt x="3914" y="8907"/>
                </a:cubicBezTo>
                <a:close/>
                <a:moveTo>
                  <a:pt x="17693" y="8907"/>
                </a:moveTo>
                <a:cubicBezTo>
                  <a:pt x="17835" y="9458"/>
                  <a:pt x="17916" y="10102"/>
                  <a:pt x="17916" y="10790"/>
                </a:cubicBezTo>
                <a:cubicBezTo>
                  <a:pt x="17916" y="11483"/>
                  <a:pt x="17835" y="12131"/>
                  <a:pt x="17688" y="12688"/>
                </a:cubicBezTo>
                <a:lnTo>
                  <a:pt x="21600" y="10795"/>
                </a:lnTo>
                <a:lnTo>
                  <a:pt x="17693" y="8907"/>
                </a:lnTo>
                <a:close/>
                <a:moveTo>
                  <a:pt x="17011" y="14332"/>
                </a:moveTo>
                <a:cubicBezTo>
                  <a:pt x="16722" y="14828"/>
                  <a:pt x="16323" y="15340"/>
                  <a:pt x="15838" y="15826"/>
                </a:cubicBezTo>
                <a:cubicBezTo>
                  <a:pt x="15346" y="16317"/>
                  <a:pt x="14828" y="16717"/>
                  <a:pt x="14337" y="17006"/>
                </a:cubicBezTo>
                <a:lnTo>
                  <a:pt x="18440" y="18430"/>
                </a:lnTo>
                <a:lnTo>
                  <a:pt x="17011" y="14332"/>
                </a:lnTo>
                <a:close/>
                <a:moveTo>
                  <a:pt x="4596" y="14337"/>
                </a:moveTo>
                <a:lnTo>
                  <a:pt x="3172" y="18440"/>
                </a:lnTo>
                <a:lnTo>
                  <a:pt x="7270" y="17011"/>
                </a:lnTo>
                <a:cubicBezTo>
                  <a:pt x="6773" y="16722"/>
                  <a:pt x="6260" y="16323"/>
                  <a:pt x="5774" y="15838"/>
                </a:cubicBezTo>
                <a:cubicBezTo>
                  <a:pt x="5283" y="15346"/>
                  <a:pt x="4885" y="14828"/>
                  <a:pt x="4596" y="14337"/>
                </a:cubicBezTo>
                <a:close/>
                <a:moveTo>
                  <a:pt x="8907" y="17688"/>
                </a:moveTo>
                <a:lnTo>
                  <a:pt x="10800" y="21600"/>
                </a:lnTo>
                <a:lnTo>
                  <a:pt x="12688" y="17693"/>
                </a:lnTo>
                <a:cubicBezTo>
                  <a:pt x="12142" y="17835"/>
                  <a:pt x="11493" y="17916"/>
                  <a:pt x="10805" y="17916"/>
                </a:cubicBezTo>
                <a:cubicBezTo>
                  <a:pt x="10112" y="17916"/>
                  <a:pt x="9464" y="17835"/>
                  <a:pt x="8907" y="17688"/>
                </a:cubicBezTo>
                <a:close/>
              </a:path>
            </a:pathLst>
          </a:custGeom>
          <a:solidFill>
            <a:schemeClr val="accent1"/>
          </a:solidFill>
          <a:ln w="12700">
            <a:miter lim="400000"/>
          </a:ln>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p:txBody>
      </p:sp>
      <p:sp>
        <p:nvSpPr>
          <p:cNvPr id="178" name="Light sensors"/>
          <p:cNvSpPr/>
          <p:nvPr/>
        </p:nvSpPr>
        <p:spPr>
          <a:xfrm>
            <a:off x="1850991" y="4607396"/>
            <a:ext cx="1936798" cy="843211"/>
          </a:xfrm>
          <a:prstGeom prst="roundRect">
            <a:avLst>
              <a:gd name="adj" fmla="val 22592"/>
            </a:avLst>
          </a:prstGeom>
          <a:solidFill>
            <a:schemeClr val="accent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lnSpc>
                <a:spcPct val="80000"/>
              </a:lnSpc>
              <a:spcBef>
                <a:spcPts val="0"/>
              </a:spcBef>
              <a:defRPr sz="2800" cap="all">
                <a:solidFill>
                  <a:srgbClr val="FFFFFF"/>
                </a:solidFill>
                <a:latin typeface="+mn-lt"/>
                <a:ea typeface="+mn-ea"/>
                <a:cs typeface="+mn-cs"/>
                <a:sym typeface="DIN Condensed"/>
              </a:defRPr>
            </a:lvl1pPr>
          </a:lstStyle>
          <a:p>
            <a:r>
              <a:t>Light sensors</a:t>
            </a:r>
          </a:p>
        </p:txBody>
      </p:sp>
      <p:sp>
        <p:nvSpPr>
          <p:cNvPr id="179" name="Arduino"/>
          <p:cNvSpPr/>
          <p:nvPr/>
        </p:nvSpPr>
        <p:spPr>
          <a:xfrm>
            <a:off x="5382719" y="5742830"/>
            <a:ext cx="2191741" cy="985740"/>
          </a:xfrm>
          <a:prstGeom prst="roundRect">
            <a:avLst>
              <a:gd name="adj" fmla="val 21869"/>
            </a:avLst>
          </a:prstGeom>
          <a:solidFill>
            <a:schemeClr val="accent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lnSpc>
                <a:spcPct val="80000"/>
              </a:lnSpc>
              <a:spcBef>
                <a:spcPts val="0"/>
              </a:spcBef>
              <a:defRPr sz="2800" cap="all">
                <a:solidFill>
                  <a:srgbClr val="FFFFFF"/>
                </a:solidFill>
                <a:latin typeface="+mn-lt"/>
                <a:ea typeface="+mn-ea"/>
                <a:cs typeface="+mn-cs"/>
                <a:sym typeface="DIN Condensed"/>
              </a:defRPr>
            </a:lvl1pPr>
          </a:lstStyle>
          <a:p>
            <a:r>
              <a:t>Arduino</a:t>
            </a:r>
          </a:p>
        </p:txBody>
      </p:sp>
      <p:sp>
        <p:nvSpPr>
          <p:cNvPr id="180" name="Arrow"/>
          <p:cNvSpPr/>
          <p:nvPr/>
        </p:nvSpPr>
        <p:spPr>
          <a:xfrm rot="5400000" flipH="1">
            <a:off x="10013543" y="4557515"/>
            <a:ext cx="1270001" cy="428080"/>
          </a:xfrm>
          <a:prstGeom prst="rightArrow">
            <a:avLst>
              <a:gd name="adj1" fmla="val 28776"/>
              <a:gd name="adj2" fmla="val 148584"/>
            </a:avLst>
          </a:prstGeom>
          <a:solidFill>
            <a:schemeClr val="accent1"/>
          </a:solidFill>
          <a:ln w="12700">
            <a:miter lim="400000"/>
          </a:ln>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p:txBody>
      </p:sp>
      <p:sp>
        <p:nvSpPr>
          <p:cNvPr id="181" name="Servo Motors"/>
          <p:cNvSpPr/>
          <p:nvPr/>
        </p:nvSpPr>
        <p:spPr>
          <a:xfrm>
            <a:off x="2117691" y="6944196"/>
            <a:ext cx="1936798" cy="843211"/>
          </a:xfrm>
          <a:prstGeom prst="roundRect">
            <a:avLst>
              <a:gd name="adj" fmla="val 22592"/>
            </a:avLst>
          </a:prstGeom>
          <a:solidFill>
            <a:schemeClr val="accent1"/>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lgn="ctr">
              <a:lnSpc>
                <a:spcPct val="80000"/>
              </a:lnSpc>
              <a:spcBef>
                <a:spcPts val="0"/>
              </a:spcBef>
              <a:defRPr sz="2800" cap="all">
                <a:solidFill>
                  <a:srgbClr val="FFFFFF"/>
                </a:solidFill>
                <a:latin typeface="+mn-lt"/>
                <a:ea typeface="+mn-ea"/>
                <a:cs typeface="+mn-cs"/>
                <a:sym typeface="DIN Condensed"/>
              </a:defRPr>
            </a:lvl1pPr>
          </a:lstStyle>
          <a:p>
            <a:r>
              <a:t>Servo Motors</a:t>
            </a:r>
          </a:p>
        </p:txBody>
      </p:sp>
      <p:sp>
        <p:nvSpPr>
          <p:cNvPr id="182" name="Line"/>
          <p:cNvSpPr/>
          <p:nvPr/>
        </p:nvSpPr>
        <p:spPr>
          <a:xfrm>
            <a:off x="3479790" y="5029001"/>
            <a:ext cx="1270001" cy="1"/>
          </a:xfrm>
          <a:prstGeom prst="line">
            <a:avLst/>
          </a:prstGeom>
          <a:ln w="25400">
            <a:solidFill>
              <a:schemeClr val="accent1"/>
            </a:solidFill>
            <a:miter lim="400000"/>
          </a:ln>
        </p:spPr>
        <p:txBody>
          <a:bodyPr lIns="50800" tIns="50800" rIns="50800" bIns="50800" anchor="ctr"/>
          <a:lstStyle/>
          <a:p>
            <a:pPr algn="ctr">
              <a:lnSpc>
                <a:spcPct val="80000"/>
              </a:lnSpc>
              <a:spcBef>
                <a:spcPts val="0"/>
              </a:spcBef>
              <a:defRPr sz="2800" cap="all">
                <a:latin typeface="+mn-lt"/>
                <a:ea typeface="+mn-ea"/>
                <a:cs typeface="+mn-cs"/>
                <a:sym typeface="DIN Condensed"/>
              </a:defRPr>
            </a:pPr>
            <a:endParaRPr/>
          </a:p>
        </p:txBody>
      </p:sp>
      <p:sp>
        <p:nvSpPr>
          <p:cNvPr id="183" name="Line"/>
          <p:cNvSpPr/>
          <p:nvPr/>
        </p:nvSpPr>
        <p:spPr>
          <a:xfrm>
            <a:off x="4762490" y="5016499"/>
            <a:ext cx="1" cy="985740"/>
          </a:xfrm>
          <a:prstGeom prst="line">
            <a:avLst/>
          </a:prstGeom>
          <a:ln w="25400">
            <a:solidFill>
              <a:schemeClr val="accent1"/>
            </a:solidFill>
            <a:miter lim="400000"/>
          </a:ln>
        </p:spPr>
        <p:txBody>
          <a:bodyPr lIns="50800" tIns="50800" rIns="50800" bIns="50800" anchor="ctr"/>
          <a:lstStyle/>
          <a:p>
            <a:pPr algn="ctr">
              <a:lnSpc>
                <a:spcPct val="80000"/>
              </a:lnSpc>
              <a:spcBef>
                <a:spcPts val="0"/>
              </a:spcBef>
              <a:defRPr sz="2800" cap="all">
                <a:latin typeface="+mn-lt"/>
                <a:ea typeface="+mn-ea"/>
                <a:cs typeface="+mn-cs"/>
                <a:sym typeface="DIN Condensed"/>
              </a:defRPr>
            </a:pPr>
            <a:endParaRPr/>
          </a:p>
        </p:txBody>
      </p:sp>
      <p:sp>
        <p:nvSpPr>
          <p:cNvPr id="184" name="Line"/>
          <p:cNvSpPr/>
          <p:nvPr/>
        </p:nvSpPr>
        <p:spPr>
          <a:xfrm>
            <a:off x="4610654" y="6377830"/>
            <a:ext cx="1" cy="985740"/>
          </a:xfrm>
          <a:prstGeom prst="line">
            <a:avLst/>
          </a:prstGeom>
          <a:ln w="25400">
            <a:solidFill>
              <a:schemeClr val="accent1"/>
            </a:solidFill>
            <a:miter lim="400000"/>
          </a:ln>
        </p:spPr>
        <p:txBody>
          <a:bodyPr lIns="50800" tIns="50800" rIns="50800" bIns="50800" anchor="ctr"/>
          <a:lstStyle/>
          <a:p>
            <a:pPr algn="ctr">
              <a:lnSpc>
                <a:spcPct val="80000"/>
              </a:lnSpc>
              <a:spcBef>
                <a:spcPts val="0"/>
              </a:spcBef>
              <a:defRPr sz="2800" cap="all">
                <a:latin typeface="+mn-lt"/>
                <a:ea typeface="+mn-ea"/>
                <a:cs typeface="+mn-cs"/>
                <a:sym typeface="DIN Condensed"/>
              </a:defRPr>
            </a:pPr>
            <a:endParaRPr/>
          </a:p>
        </p:txBody>
      </p:sp>
      <p:sp>
        <p:nvSpPr>
          <p:cNvPr id="185" name="Line"/>
          <p:cNvSpPr/>
          <p:nvPr/>
        </p:nvSpPr>
        <p:spPr>
          <a:xfrm>
            <a:off x="4610090" y="6387901"/>
            <a:ext cx="889001" cy="1"/>
          </a:xfrm>
          <a:prstGeom prst="line">
            <a:avLst/>
          </a:prstGeom>
          <a:ln w="25400">
            <a:solidFill>
              <a:schemeClr val="accent1"/>
            </a:solidFill>
            <a:miter lim="400000"/>
          </a:ln>
        </p:spPr>
        <p:txBody>
          <a:bodyPr lIns="50800" tIns="50800" rIns="50800" bIns="50800" anchor="ctr"/>
          <a:lstStyle/>
          <a:p>
            <a:pPr algn="ctr">
              <a:lnSpc>
                <a:spcPct val="80000"/>
              </a:lnSpc>
              <a:spcBef>
                <a:spcPts val="0"/>
              </a:spcBef>
              <a:defRPr sz="2800" cap="all">
                <a:latin typeface="+mn-lt"/>
                <a:ea typeface="+mn-ea"/>
                <a:cs typeface="+mn-cs"/>
                <a:sym typeface="DIN Condensed"/>
              </a:defRPr>
            </a:pPr>
            <a:endParaRPr/>
          </a:p>
        </p:txBody>
      </p:sp>
      <p:sp>
        <p:nvSpPr>
          <p:cNvPr id="186" name="Line"/>
          <p:cNvSpPr/>
          <p:nvPr/>
        </p:nvSpPr>
        <p:spPr>
          <a:xfrm>
            <a:off x="4776015" y="5981700"/>
            <a:ext cx="607950" cy="0"/>
          </a:xfrm>
          <a:prstGeom prst="line">
            <a:avLst/>
          </a:prstGeom>
          <a:ln w="25400">
            <a:solidFill>
              <a:schemeClr val="accent1"/>
            </a:solidFill>
            <a:miter lim="400000"/>
            <a:tailEnd type="triangle"/>
          </a:ln>
        </p:spPr>
        <p:txBody>
          <a:bodyPr lIns="50800" tIns="50800" rIns="50800" bIns="50800" anchor="ctr"/>
          <a:lstStyle/>
          <a:p>
            <a:pPr algn="ctr">
              <a:lnSpc>
                <a:spcPct val="80000"/>
              </a:lnSpc>
              <a:spcBef>
                <a:spcPts val="0"/>
              </a:spcBef>
              <a:defRPr sz="2800" cap="all">
                <a:latin typeface="+mn-lt"/>
                <a:ea typeface="+mn-ea"/>
                <a:cs typeface="+mn-cs"/>
                <a:sym typeface="DIN Condensed"/>
              </a:defRPr>
            </a:pPr>
            <a:endParaRPr/>
          </a:p>
        </p:txBody>
      </p:sp>
      <p:sp>
        <p:nvSpPr>
          <p:cNvPr id="187" name="Line"/>
          <p:cNvSpPr/>
          <p:nvPr/>
        </p:nvSpPr>
        <p:spPr>
          <a:xfrm flipH="1">
            <a:off x="4008439" y="7365801"/>
            <a:ext cx="607951" cy="1"/>
          </a:xfrm>
          <a:prstGeom prst="line">
            <a:avLst/>
          </a:prstGeom>
          <a:ln w="25400">
            <a:solidFill>
              <a:schemeClr val="accent1"/>
            </a:solidFill>
            <a:miter lim="400000"/>
            <a:tailEnd type="triangle"/>
          </a:ln>
        </p:spPr>
        <p:txBody>
          <a:bodyPr lIns="50800" tIns="50800" rIns="50800" bIns="50800" anchor="ctr"/>
          <a:lstStyle/>
          <a:p>
            <a:pPr algn="ctr">
              <a:lnSpc>
                <a:spcPct val="80000"/>
              </a:lnSpc>
              <a:spcBef>
                <a:spcPts val="0"/>
              </a:spcBef>
              <a:defRPr sz="2800" cap="all">
                <a:latin typeface="+mn-lt"/>
                <a:ea typeface="+mn-ea"/>
                <a:cs typeface="+mn-cs"/>
                <a:sym typeface="DIN Condensed"/>
              </a:defRPr>
            </a:pPr>
            <a:endParaRPr/>
          </a:p>
        </p:txBody>
      </p:sp>
      <p:sp>
        <p:nvSpPr>
          <p:cNvPr id="188" name="Arrow"/>
          <p:cNvSpPr/>
          <p:nvPr/>
        </p:nvSpPr>
        <p:spPr>
          <a:xfrm>
            <a:off x="7849489" y="5778524"/>
            <a:ext cx="1044872" cy="406352"/>
          </a:xfrm>
          <a:prstGeom prst="rightArrow">
            <a:avLst>
              <a:gd name="adj1" fmla="val 25993"/>
              <a:gd name="adj2" fmla="val 103680"/>
            </a:avLst>
          </a:prstGeom>
          <a:solidFill>
            <a:schemeClr val="accent1"/>
          </a:solidFill>
          <a:ln w="12700">
            <a:miter lim="400000"/>
          </a:ln>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p:txBody>
      </p:sp>
      <p:sp>
        <p:nvSpPr>
          <p:cNvPr id="189" name="Arrow"/>
          <p:cNvSpPr/>
          <p:nvPr/>
        </p:nvSpPr>
        <p:spPr>
          <a:xfrm flipH="1">
            <a:off x="7849489" y="6299224"/>
            <a:ext cx="1044872" cy="406352"/>
          </a:xfrm>
          <a:prstGeom prst="rightArrow">
            <a:avLst>
              <a:gd name="adj1" fmla="val 25993"/>
              <a:gd name="adj2" fmla="val 103680"/>
            </a:avLst>
          </a:prstGeom>
          <a:solidFill>
            <a:schemeClr val="accent1"/>
          </a:solidFill>
          <a:ln w="12700">
            <a:miter lim="400000"/>
          </a:ln>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p:txBody>
      </p:sp>
      <p:sp>
        <p:nvSpPr>
          <p:cNvPr id="190" name="Electricity Pylon"/>
          <p:cNvSpPr/>
          <p:nvPr/>
        </p:nvSpPr>
        <p:spPr>
          <a:xfrm>
            <a:off x="877103" y="6399440"/>
            <a:ext cx="303424" cy="561519"/>
          </a:xfrm>
          <a:custGeom>
            <a:avLst/>
            <a:gdLst/>
            <a:ahLst/>
            <a:cxnLst>
              <a:cxn ang="0">
                <a:pos x="wd2" y="hd2"/>
              </a:cxn>
              <a:cxn ang="5400000">
                <a:pos x="wd2" y="hd2"/>
              </a:cxn>
              <a:cxn ang="10800000">
                <a:pos x="wd2" y="hd2"/>
              </a:cxn>
              <a:cxn ang="16200000">
                <a:pos x="wd2" y="hd2"/>
              </a:cxn>
            </a:cxnLst>
            <a:rect l="0" t="0" r="r" b="b"/>
            <a:pathLst>
              <a:path w="21600" h="21600" extrusionOk="0">
                <a:moveTo>
                  <a:pt x="7547" y="0"/>
                </a:moveTo>
                <a:cubicBezTo>
                  <a:pt x="7207" y="0"/>
                  <a:pt x="6925" y="152"/>
                  <a:pt x="6925" y="336"/>
                </a:cubicBezTo>
                <a:lnTo>
                  <a:pt x="6925" y="1011"/>
                </a:lnTo>
                <a:cubicBezTo>
                  <a:pt x="6925" y="1195"/>
                  <a:pt x="7207" y="1345"/>
                  <a:pt x="7547" y="1345"/>
                </a:cubicBezTo>
                <a:lnTo>
                  <a:pt x="7837" y="1345"/>
                </a:lnTo>
                <a:lnTo>
                  <a:pt x="5257" y="7999"/>
                </a:lnTo>
                <a:lnTo>
                  <a:pt x="4976" y="7999"/>
                </a:lnTo>
                <a:cubicBezTo>
                  <a:pt x="4636" y="7999"/>
                  <a:pt x="4357" y="8151"/>
                  <a:pt x="4357" y="8335"/>
                </a:cubicBezTo>
                <a:lnTo>
                  <a:pt x="4357" y="9010"/>
                </a:lnTo>
                <a:cubicBezTo>
                  <a:pt x="4357" y="9150"/>
                  <a:pt x="4518" y="9268"/>
                  <a:pt x="4748" y="9322"/>
                </a:cubicBezTo>
                <a:lnTo>
                  <a:pt x="0" y="21600"/>
                </a:lnTo>
                <a:lnTo>
                  <a:pt x="2408" y="21600"/>
                </a:lnTo>
                <a:lnTo>
                  <a:pt x="10795" y="18688"/>
                </a:lnTo>
                <a:lnTo>
                  <a:pt x="19182" y="21600"/>
                </a:lnTo>
                <a:lnTo>
                  <a:pt x="21600" y="21600"/>
                </a:lnTo>
                <a:lnTo>
                  <a:pt x="16852" y="9322"/>
                </a:lnTo>
                <a:cubicBezTo>
                  <a:pt x="17082" y="9274"/>
                  <a:pt x="17243" y="9150"/>
                  <a:pt x="17243" y="9010"/>
                </a:cubicBezTo>
                <a:lnTo>
                  <a:pt x="17243" y="8335"/>
                </a:lnTo>
                <a:cubicBezTo>
                  <a:pt x="17243" y="8151"/>
                  <a:pt x="16961" y="7999"/>
                  <a:pt x="16621" y="7999"/>
                </a:cubicBezTo>
                <a:lnTo>
                  <a:pt x="16343" y="7999"/>
                </a:lnTo>
                <a:lnTo>
                  <a:pt x="13763" y="1345"/>
                </a:lnTo>
                <a:lnTo>
                  <a:pt x="14053" y="1345"/>
                </a:lnTo>
                <a:cubicBezTo>
                  <a:pt x="14393" y="1345"/>
                  <a:pt x="14672" y="1195"/>
                  <a:pt x="14672" y="1011"/>
                </a:cubicBezTo>
                <a:lnTo>
                  <a:pt x="14672" y="336"/>
                </a:lnTo>
                <a:cubicBezTo>
                  <a:pt x="14672" y="152"/>
                  <a:pt x="14393" y="0"/>
                  <a:pt x="14053" y="0"/>
                </a:cubicBezTo>
                <a:lnTo>
                  <a:pt x="10805" y="0"/>
                </a:lnTo>
                <a:lnTo>
                  <a:pt x="7547" y="0"/>
                </a:lnTo>
                <a:close/>
                <a:moveTo>
                  <a:pt x="9955" y="1335"/>
                </a:moveTo>
                <a:lnTo>
                  <a:pt x="10805" y="1335"/>
                </a:lnTo>
                <a:lnTo>
                  <a:pt x="11654" y="1335"/>
                </a:lnTo>
                <a:lnTo>
                  <a:pt x="12794" y="4203"/>
                </a:lnTo>
                <a:lnTo>
                  <a:pt x="10805" y="5028"/>
                </a:lnTo>
                <a:lnTo>
                  <a:pt x="8824" y="4203"/>
                </a:lnTo>
                <a:lnTo>
                  <a:pt x="9955" y="1335"/>
                </a:lnTo>
                <a:close/>
                <a:moveTo>
                  <a:pt x="8387" y="5315"/>
                </a:moveTo>
                <a:lnTo>
                  <a:pt x="9337" y="5683"/>
                </a:lnTo>
                <a:lnTo>
                  <a:pt x="8015" y="6228"/>
                </a:lnTo>
                <a:lnTo>
                  <a:pt x="8387" y="5315"/>
                </a:lnTo>
                <a:close/>
                <a:moveTo>
                  <a:pt x="13213" y="5320"/>
                </a:moveTo>
                <a:lnTo>
                  <a:pt x="13585" y="6233"/>
                </a:lnTo>
                <a:lnTo>
                  <a:pt x="12263" y="5688"/>
                </a:lnTo>
                <a:lnTo>
                  <a:pt x="13213" y="5320"/>
                </a:lnTo>
                <a:close/>
                <a:moveTo>
                  <a:pt x="10795" y="6298"/>
                </a:moveTo>
                <a:lnTo>
                  <a:pt x="14122" y="7606"/>
                </a:lnTo>
                <a:lnTo>
                  <a:pt x="14284" y="7999"/>
                </a:lnTo>
                <a:lnTo>
                  <a:pt x="10805" y="7999"/>
                </a:lnTo>
                <a:lnTo>
                  <a:pt x="7316" y="7999"/>
                </a:lnTo>
                <a:lnTo>
                  <a:pt x="7466" y="7606"/>
                </a:lnTo>
                <a:lnTo>
                  <a:pt x="10795" y="6298"/>
                </a:lnTo>
                <a:close/>
                <a:moveTo>
                  <a:pt x="6788" y="9344"/>
                </a:moveTo>
                <a:lnTo>
                  <a:pt x="10805" y="9344"/>
                </a:lnTo>
                <a:lnTo>
                  <a:pt x="14822" y="9344"/>
                </a:lnTo>
                <a:lnTo>
                  <a:pt x="15203" y="10289"/>
                </a:lnTo>
                <a:lnTo>
                  <a:pt x="10805" y="11922"/>
                </a:lnTo>
                <a:lnTo>
                  <a:pt x="6407" y="10289"/>
                </a:lnTo>
                <a:lnTo>
                  <a:pt x="6788" y="9344"/>
                </a:lnTo>
                <a:close/>
                <a:moveTo>
                  <a:pt x="6016" y="11252"/>
                </a:moveTo>
                <a:lnTo>
                  <a:pt x="9405" y="12543"/>
                </a:lnTo>
                <a:lnTo>
                  <a:pt x="4848" y="14276"/>
                </a:lnTo>
                <a:lnTo>
                  <a:pt x="6016" y="11252"/>
                </a:lnTo>
                <a:close/>
                <a:moveTo>
                  <a:pt x="15593" y="11252"/>
                </a:moveTo>
                <a:lnTo>
                  <a:pt x="16761" y="14276"/>
                </a:lnTo>
                <a:lnTo>
                  <a:pt x="12204" y="12543"/>
                </a:lnTo>
                <a:lnTo>
                  <a:pt x="15593" y="11252"/>
                </a:lnTo>
                <a:close/>
                <a:moveTo>
                  <a:pt x="10795" y="13157"/>
                </a:moveTo>
                <a:lnTo>
                  <a:pt x="16743" y="15453"/>
                </a:lnTo>
                <a:lnTo>
                  <a:pt x="10795" y="17451"/>
                </a:lnTo>
                <a:lnTo>
                  <a:pt x="4848" y="15453"/>
                </a:lnTo>
                <a:lnTo>
                  <a:pt x="10795" y="13157"/>
                </a:lnTo>
                <a:close/>
                <a:moveTo>
                  <a:pt x="4017" y="16297"/>
                </a:moveTo>
                <a:lnTo>
                  <a:pt x="9124" y="18084"/>
                </a:lnTo>
                <a:lnTo>
                  <a:pt x="2377" y="20412"/>
                </a:lnTo>
                <a:lnTo>
                  <a:pt x="4017" y="16297"/>
                </a:lnTo>
                <a:close/>
                <a:moveTo>
                  <a:pt x="17583" y="16297"/>
                </a:moveTo>
                <a:lnTo>
                  <a:pt x="19220" y="20412"/>
                </a:lnTo>
                <a:lnTo>
                  <a:pt x="12473" y="18084"/>
                </a:lnTo>
                <a:lnTo>
                  <a:pt x="17583" y="16297"/>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p:txBody>
      </p:sp>
      <p:sp>
        <p:nvSpPr>
          <p:cNvPr id="191" name="Electricity Pylon"/>
          <p:cNvSpPr/>
          <p:nvPr/>
        </p:nvSpPr>
        <p:spPr>
          <a:xfrm>
            <a:off x="1182696" y="6589941"/>
            <a:ext cx="303423" cy="561519"/>
          </a:xfrm>
          <a:custGeom>
            <a:avLst/>
            <a:gdLst/>
            <a:ahLst/>
            <a:cxnLst>
              <a:cxn ang="0">
                <a:pos x="wd2" y="hd2"/>
              </a:cxn>
              <a:cxn ang="5400000">
                <a:pos x="wd2" y="hd2"/>
              </a:cxn>
              <a:cxn ang="10800000">
                <a:pos x="wd2" y="hd2"/>
              </a:cxn>
              <a:cxn ang="16200000">
                <a:pos x="wd2" y="hd2"/>
              </a:cxn>
            </a:cxnLst>
            <a:rect l="0" t="0" r="r" b="b"/>
            <a:pathLst>
              <a:path w="21600" h="21600" extrusionOk="0">
                <a:moveTo>
                  <a:pt x="7547" y="0"/>
                </a:moveTo>
                <a:cubicBezTo>
                  <a:pt x="7207" y="0"/>
                  <a:pt x="6925" y="152"/>
                  <a:pt x="6925" y="336"/>
                </a:cubicBezTo>
                <a:lnTo>
                  <a:pt x="6925" y="1011"/>
                </a:lnTo>
                <a:cubicBezTo>
                  <a:pt x="6925" y="1195"/>
                  <a:pt x="7207" y="1345"/>
                  <a:pt x="7547" y="1345"/>
                </a:cubicBezTo>
                <a:lnTo>
                  <a:pt x="7837" y="1345"/>
                </a:lnTo>
                <a:lnTo>
                  <a:pt x="5257" y="7999"/>
                </a:lnTo>
                <a:lnTo>
                  <a:pt x="4976" y="7999"/>
                </a:lnTo>
                <a:cubicBezTo>
                  <a:pt x="4636" y="7999"/>
                  <a:pt x="4357" y="8151"/>
                  <a:pt x="4357" y="8335"/>
                </a:cubicBezTo>
                <a:lnTo>
                  <a:pt x="4357" y="9010"/>
                </a:lnTo>
                <a:cubicBezTo>
                  <a:pt x="4357" y="9150"/>
                  <a:pt x="4518" y="9268"/>
                  <a:pt x="4748" y="9322"/>
                </a:cubicBezTo>
                <a:lnTo>
                  <a:pt x="0" y="21600"/>
                </a:lnTo>
                <a:lnTo>
                  <a:pt x="2408" y="21600"/>
                </a:lnTo>
                <a:lnTo>
                  <a:pt x="10795" y="18688"/>
                </a:lnTo>
                <a:lnTo>
                  <a:pt x="19182" y="21600"/>
                </a:lnTo>
                <a:lnTo>
                  <a:pt x="21600" y="21600"/>
                </a:lnTo>
                <a:lnTo>
                  <a:pt x="16852" y="9322"/>
                </a:lnTo>
                <a:cubicBezTo>
                  <a:pt x="17082" y="9274"/>
                  <a:pt x="17243" y="9150"/>
                  <a:pt x="17243" y="9010"/>
                </a:cubicBezTo>
                <a:lnTo>
                  <a:pt x="17243" y="8335"/>
                </a:lnTo>
                <a:cubicBezTo>
                  <a:pt x="17243" y="8151"/>
                  <a:pt x="16961" y="7999"/>
                  <a:pt x="16621" y="7999"/>
                </a:cubicBezTo>
                <a:lnTo>
                  <a:pt x="16343" y="7999"/>
                </a:lnTo>
                <a:lnTo>
                  <a:pt x="13763" y="1345"/>
                </a:lnTo>
                <a:lnTo>
                  <a:pt x="14053" y="1345"/>
                </a:lnTo>
                <a:cubicBezTo>
                  <a:pt x="14393" y="1345"/>
                  <a:pt x="14672" y="1195"/>
                  <a:pt x="14672" y="1011"/>
                </a:cubicBezTo>
                <a:lnTo>
                  <a:pt x="14672" y="336"/>
                </a:lnTo>
                <a:cubicBezTo>
                  <a:pt x="14672" y="152"/>
                  <a:pt x="14393" y="0"/>
                  <a:pt x="14053" y="0"/>
                </a:cubicBezTo>
                <a:lnTo>
                  <a:pt x="10805" y="0"/>
                </a:lnTo>
                <a:lnTo>
                  <a:pt x="7547" y="0"/>
                </a:lnTo>
                <a:close/>
                <a:moveTo>
                  <a:pt x="9955" y="1335"/>
                </a:moveTo>
                <a:lnTo>
                  <a:pt x="10805" y="1335"/>
                </a:lnTo>
                <a:lnTo>
                  <a:pt x="11654" y="1335"/>
                </a:lnTo>
                <a:lnTo>
                  <a:pt x="12794" y="4203"/>
                </a:lnTo>
                <a:lnTo>
                  <a:pt x="10805" y="5028"/>
                </a:lnTo>
                <a:lnTo>
                  <a:pt x="8824" y="4203"/>
                </a:lnTo>
                <a:lnTo>
                  <a:pt x="9955" y="1335"/>
                </a:lnTo>
                <a:close/>
                <a:moveTo>
                  <a:pt x="8387" y="5315"/>
                </a:moveTo>
                <a:lnTo>
                  <a:pt x="9337" y="5683"/>
                </a:lnTo>
                <a:lnTo>
                  <a:pt x="8015" y="6228"/>
                </a:lnTo>
                <a:lnTo>
                  <a:pt x="8387" y="5315"/>
                </a:lnTo>
                <a:close/>
                <a:moveTo>
                  <a:pt x="13213" y="5320"/>
                </a:moveTo>
                <a:lnTo>
                  <a:pt x="13585" y="6233"/>
                </a:lnTo>
                <a:lnTo>
                  <a:pt x="12263" y="5688"/>
                </a:lnTo>
                <a:lnTo>
                  <a:pt x="13213" y="5320"/>
                </a:lnTo>
                <a:close/>
                <a:moveTo>
                  <a:pt x="10795" y="6298"/>
                </a:moveTo>
                <a:lnTo>
                  <a:pt x="14122" y="7606"/>
                </a:lnTo>
                <a:lnTo>
                  <a:pt x="14284" y="7999"/>
                </a:lnTo>
                <a:lnTo>
                  <a:pt x="10805" y="7999"/>
                </a:lnTo>
                <a:lnTo>
                  <a:pt x="7316" y="7999"/>
                </a:lnTo>
                <a:lnTo>
                  <a:pt x="7466" y="7606"/>
                </a:lnTo>
                <a:lnTo>
                  <a:pt x="10795" y="6298"/>
                </a:lnTo>
                <a:close/>
                <a:moveTo>
                  <a:pt x="6788" y="9344"/>
                </a:moveTo>
                <a:lnTo>
                  <a:pt x="10805" y="9344"/>
                </a:lnTo>
                <a:lnTo>
                  <a:pt x="14822" y="9344"/>
                </a:lnTo>
                <a:lnTo>
                  <a:pt x="15203" y="10289"/>
                </a:lnTo>
                <a:lnTo>
                  <a:pt x="10805" y="11922"/>
                </a:lnTo>
                <a:lnTo>
                  <a:pt x="6407" y="10289"/>
                </a:lnTo>
                <a:lnTo>
                  <a:pt x="6788" y="9344"/>
                </a:lnTo>
                <a:close/>
                <a:moveTo>
                  <a:pt x="6016" y="11252"/>
                </a:moveTo>
                <a:lnTo>
                  <a:pt x="9405" y="12543"/>
                </a:lnTo>
                <a:lnTo>
                  <a:pt x="4848" y="14276"/>
                </a:lnTo>
                <a:lnTo>
                  <a:pt x="6016" y="11252"/>
                </a:lnTo>
                <a:close/>
                <a:moveTo>
                  <a:pt x="15593" y="11252"/>
                </a:moveTo>
                <a:lnTo>
                  <a:pt x="16761" y="14276"/>
                </a:lnTo>
                <a:lnTo>
                  <a:pt x="12204" y="12543"/>
                </a:lnTo>
                <a:lnTo>
                  <a:pt x="15593" y="11252"/>
                </a:lnTo>
                <a:close/>
                <a:moveTo>
                  <a:pt x="10795" y="13157"/>
                </a:moveTo>
                <a:lnTo>
                  <a:pt x="16743" y="15453"/>
                </a:lnTo>
                <a:lnTo>
                  <a:pt x="10795" y="17451"/>
                </a:lnTo>
                <a:lnTo>
                  <a:pt x="4848" y="15453"/>
                </a:lnTo>
                <a:lnTo>
                  <a:pt x="10795" y="13157"/>
                </a:lnTo>
                <a:close/>
                <a:moveTo>
                  <a:pt x="4017" y="16297"/>
                </a:moveTo>
                <a:lnTo>
                  <a:pt x="9124" y="18084"/>
                </a:lnTo>
                <a:lnTo>
                  <a:pt x="2377" y="20412"/>
                </a:lnTo>
                <a:lnTo>
                  <a:pt x="4017" y="16297"/>
                </a:lnTo>
                <a:close/>
                <a:moveTo>
                  <a:pt x="17583" y="16297"/>
                </a:moveTo>
                <a:lnTo>
                  <a:pt x="19220" y="20412"/>
                </a:lnTo>
                <a:lnTo>
                  <a:pt x="12473" y="18084"/>
                </a:lnTo>
                <a:lnTo>
                  <a:pt x="17583" y="16297"/>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p:txBody>
      </p:sp>
      <p:sp>
        <p:nvSpPr>
          <p:cNvPr id="192" name="Arrow"/>
          <p:cNvSpPr/>
          <p:nvPr/>
        </p:nvSpPr>
        <p:spPr>
          <a:xfrm rot="18900000" flipH="1">
            <a:off x="1249440" y="6156876"/>
            <a:ext cx="516684" cy="173602"/>
          </a:xfrm>
          <a:prstGeom prst="rightArrow">
            <a:avLst>
              <a:gd name="adj1" fmla="val 25993"/>
              <a:gd name="adj2" fmla="val 122914"/>
            </a:avLst>
          </a:prstGeom>
          <a:solidFill>
            <a:schemeClr val="accent1"/>
          </a:solidFill>
          <a:ln w="12700">
            <a:miter lim="400000"/>
          </a:ln>
        </p:spPr>
        <p:txBody>
          <a:bodyPr lIns="50800" tIns="50800" rIns="50800" bIns="50800" anchor="ctr"/>
          <a:lstStyle/>
          <a:p>
            <a:pPr algn="ctr">
              <a:lnSpc>
                <a:spcPct val="80000"/>
              </a:lnSpc>
              <a:spcBef>
                <a:spcPts val="0"/>
              </a:spcBef>
              <a:defRPr sz="2800" cap="all">
                <a:solidFill>
                  <a:srgbClr val="FFFFFF"/>
                </a:solidFill>
                <a:latin typeface="+mn-lt"/>
                <a:ea typeface="+mn-ea"/>
                <a:cs typeface="+mn-cs"/>
                <a:sym typeface="DIN Condensed"/>
              </a:defRPr>
            </a:pPr>
            <a:endParaRPr/>
          </a:p>
        </p:txBody>
      </p:sp>
      <p:sp>
        <p:nvSpPr>
          <p:cNvPr id="193" name="Proposed idea"/>
          <p:cNvSpPr txBox="1">
            <a:spLocks noGrp="1"/>
          </p:cNvSpPr>
          <p:nvPr>
            <p:ph type="body" sz="quarter" idx="4294967295"/>
          </p:nvPr>
        </p:nvSpPr>
        <p:spPr>
          <a:xfrm>
            <a:off x="257016" y="658093"/>
            <a:ext cx="5658148" cy="843211"/>
          </a:xfrm>
          <a:prstGeom prst="rect">
            <a:avLst/>
          </a:prstGeom>
        </p:spPr>
        <p:txBody>
          <a:bodyPr anchor="b"/>
          <a:lstStyle>
            <a:lvl1pPr marL="0" indent="0" defTabSz="543305">
              <a:lnSpc>
                <a:spcPct val="80000"/>
              </a:lnSpc>
              <a:spcBef>
                <a:spcPts val="2100"/>
              </a:spcBef>
              <a:buClrTx/>
              <a:buSzTx/>
              <a:buFontTx/>
              <a:buNone/>
              <a:defRPr sz="5022" cap="all">
                <a:solidFill>
                  <a:srgbClr val="A6AAA9"/>
                </a:solidFill>
                <a:latin typeface="DIN Alternate"/>
                <a:ea typeface="DIN Alternate"/>
                <a:cs typeface="DIN Alternate"/>
                <a:sym typeface="DIN Alternate"/>
              </a:defRPr>
            </a:lvl1pPr>
          </a:lstStyle>
          <a:p>
            <a:r>
              <a:t>Proposed idea</a:t>
            </a:r>
          </a:p>
        </p:txBody>
      </p:sp>
      <p:sp>
        <p:nvSpPr>
          <p:cNvPr id="194" name="Sensor readings"/>
          <p:cNvSpPr txBox="1"/>
          <p:nvPr/>
        </p:nvSpPr>
        <p:spPr>
          <a:xfrm>
            <a:off x="4762966" y="5012035"/>
            <a:ext cx="1523049" cy="355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1500"/>
            </a:lvl1pPr>
          </a:lstStyle>
          <a:p>
            <a:r>
              <a:t>Sensor readings</a:t>
            </a:r>
          </a:p>
        </p:txBody>
      </p:sp>
      <p:sp>
        <p:nvSpPr>
          <p:cNvPr id="195" name="Data Backup"/>
          <p:cNvSpPr txBox="1"/>
          <p:nvPr/>
        </p:nvSpPr>
        <p:spPr>
          <a:xfrm>
            <a:off x="10817097" y="4794249"/>
            <a:ext cx="1690082" cy="419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800"/>
            </a:lvl1pPr>
          </a:lstStyle>
          <a:p>
            <a:r>
              <a:t>Data Backup</a:t>
            </a:r>
          </a:p>
        </p:txBody>
      </p:sp>
      <p:sp>
        <p:nvSpPr>
          <p:cNvPr id="196" name="Change in angle"/>
          <p:cNvSpPr txBox="1"/>
          <p:nvPr/>
        </p:nvSpPr>
        <p:spPr>
          <a:xfrm>
            <a:off x="4597161" y="6964064"/>
            <a:ext cx="1609917" cy="4191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sz="1800"/>
            </a:pPr>
            <a:r>
              <a:rPr sz="1500"/>
              <a:t>Change in angle</a:t>
            </a:r>
            <a:r>
              <a:t> </a:t>
            </a:r>
          </a:p>
        </p:txBody>
      </p:sp>
      <p:sp>
        <p:nvSpPr>
          <p:cNvPr id="197" name="Power Generation and Storage"/>
          <p:cNvSpPr txBox="1"/>
          <p:nvPr/>
        </p:nvSpPr>
        <p:spPr>
          <a:xfrm>
            <a:off x="183774" y="5664200"/>
            <a:ext cx="1690082" cy="6096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500"/>
            </a:lvl1pPr>
          </a:lstStyle>
          <a:p>
            <a:r>
              <a:t>Power Generation and Storage</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PERCEPTION LAYER"/>
          <p:cNvSpPr txBox="1">
            <a:spLocks noGrp="1"/>
          </p:cNvSpPr>
          <p:nvPr>
            <p:ph type="body" idx="13"/>
          </p:nvPr>
        </p:nvSpPr>
        <p:spPr>
          <a:prstGeom prst="rect">
            <a:avLst/>
          </a:prstGeom>
        </p:spPr>
        <p:txBody>
          <a:bodyPr/>
          <a:lstStyle/>
          <a:p>
            <a:r>
              <a:t>PERCEPTION LAYER</a:t>
            </a:r>
          </a:p>
        </p:txBody>
      </p:sp>
      <p:pic>
        <p:nvPicPr>
          <p:cNvPr id="200" name="Image" descr="Image"/>
          <p:cNvPicPr>
            <a:picLocks noGrp="1" noChangeAspect="1"/>
          </p:cNvPicPr>
          <p:nvPr>
            <p:ph type="pic" idx="14"/>
          </p:nvPr>
        </p:nvPicPr>
        <p:blipFill>
          <a:blip r:embed="rId2"/>
          <a:srcRect l="14820" r="14820"/>
          <a:stretch>
            <a:fillRect/>
          </a:stretch>
        </p:blipFill>
        <p:spPr>
          <a:xfrm>
            <a:off x="7420570" y="1975246"/>
            <a:ext cx="4701676" cy="6682475"/>
          </a:xfrm>
          <a:prstGeom prst="rect">
            <a:avLst/>
          </a:prstGeom>
        </p:spPr>
      </p:pic>
      <p:sp>
        <p:nvSpPr>
          <p:cNvPr id="201" name="Photoresistors"/>
          <p:cNvSpPr txBox="1">
            <a:spLocks noGrp="1"/>
          </p:cNvSpPr>
          <p:nvPr>
            <p:ph type="title"/>
          </p:nvPr>
        </p:nvSpPr>
        <p:spPr>
          <a:prstGeom prst="rect">
            <a:avLst/>
          </a:prstGeom>
        </p:spPr>
        <p:txBody>
          <a:bodyPr/>
          <a:lstStyle>
            <a:lvl1pPr defTabSz="467359">
              <a:spcBef>
                <a:spcPts val="2200"/>
              </a:spcBef>
              <a:defRPr sz="4800"/>
            </a:lvl1pPr>
          </a:lstStyle>
          <a:p>
            <a:r>
              <a:t>Photoresistors</a:t>
            </a:r>
          </a:p>
        </p:txBody>
      </p:sp>
      <p:sp>
        <p:nvSpPr>
          <p:cNvPr id="202" name="Light dependent resistors, LDRs or photoresistors are often used in circuits where it is necessary to detect the presence or the level of light. They provide a large change in resistance for changes in light level…"/>
          <p:cNvSpPr txBox="1">
            <a:spLocks noGrp="1"/>
          </p:cNvSpPr>
          <p:nvPr>
            <p:ph type="body" sz="half" idx="1"/>
          </p:nvPr>
        </p:nvSpPr>
        <p:spPr>
          <a:prstGeom prst="rect">
            <a:avLst/>
          </a:prstGeom>
        </p:spPr>
        <p:txBody>
          <a:bodyPr/>
          <a:lstStyle/>
          <a:p>
            <a:pPr marL="364489" indent="-364489" defTabSz="479044">
              <a:spcBef>
                <a:spcPts val="2200"/>
              </a:spcBef>
              <a:defRPr sz="2296"/>
            </a:pPr>
            <a:r>
              <a:t>Light dependent resistors, LDRs or photoresistors are often used in circuits where it is necessary to detect the presence or the level of light. They provide a large change in resistance for changes in light level </a:t>
            </a:r>
          </a:p>
          <a:p>
            <a:pPr marL="364489" indent="-364489" defTabSz="479044">
              <a:spcBef>
                <a:spcPts val="2200"/>
              </a:spcBef>
              <a:defRPr sz="2296"/>
            </a:pPr>
            <a:r>
              <a:t>The LDR gives out an analog voltage when connected to VCC (5V) which varies in magnitude in direct proportion to the input light intensity on it. That is, the greater the intensity of light, the greater the corresponding voltage from the LDR will be</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SERVO motors"/>
          <p:cNvSpPr txBox="1">
            <a:spLocks noGrp="1"/>
          </p:cNvSpPr>
          <p:nvPr>
            <p:ph type="title"/>
          </p:nvPr>
        </p:nvSpPr>
        <p:spPr>
          <a:prstGeom prst="rect">
            <a:avLst/>
          </a:prstGeom>
        </p:spPr>
        <p:txBody>
          <a:bodyPr/>
          <a:lstStyle>
            <a:lvl1pPr defTabSz="467359">
              <a:spcBef>
                <a:spcPts val="2200"/>
              </a:spcBef>
              <a:defRPr sz="4800"/>
            </a:lvl1pPr>
          </a:lstStyle>
          <a:p>
            <a:r>
              <a:t>SERVO motors</a:t>
            </a:r>
          </a:p>
        </p:txBody>
      </p:sp>
      <p:sp>
        <p:nvSpPr>
          <p:cNvPr id="205" name="A servo motor is an electrical device which can push or rotate and object with great precision at specific angles or distance. It is made up of simple motors which run through servo mechanism.…"/>
          <p:cNvSpPr txBox="1">
            <a:spLocks noGrp="1"/>
          </p:cNvSpPr>
          <p:nvPr>
            <p:ph type="body" sz="half" idx="1"/>
          </p:nvPr>
        </p:nvSpPr>
        <p:spPr>
          <a:prstGeom prst="rect">
            <a:avLst/>
          </a:prstGeom>
        </p:spPr>
        <p:txBody>
          <a:bodyPr/>
          <a:lstStyle/>
          <a:p>
            <a:pPr marL="324485" indent="-324485" defTabSz="426466">
              <a:spcBef>
                <a:spcPts val="2000"/>
              </a:spcBef>
              <a:defRPr sz="2044"/>
            </a:pPr>
            <a:r>
              <a:t>A servo motor is an electrical device which can push or rotate and object with great precision at specific angles or distance. It is made up of simple motors which run through servo mechanism.</a:t>
            </a:r>
          </a:p>
          <a:p>
            <a:pPr marL="324485" indent="-324485" defTabSz="426466">
              <a:spcBef>
                <a:spcPts val="2000"/>
              </a:spcBef>
              <a:defRPr sz="2044"/>
            </a:pPr>
            <a:r>
              <a:t>It is possible to obtain very high torque servo motors in small lightweight packages.</a:t>
            </a:r>
          </a:p>
          <a:p>
            <a:pPr marL="324485" indent="-324485" defTabSz="426466">
              <a:spcBef>
                <a:spcPts val="2000"/>
              </a:spcBef>
              <a:defRPr sz="2044"/>
            </a:pPr>
            <a:r>
              <a:t>The position of a servo motor is decided by electrical pulse. It works on PWM (Pulse width modulation) principle, meaning its angle of rotation is controlled</a:t>
            </a:r>
          </a:p>
          <a:p>
            <a:pPr marL="324485" indent="-324485" defTabSz="426466">
              <a:spcBef>
                <a:spcPts val="2000"/>
              </a:spcBef>
              <a:defRPr sz="2044"/>
            </a:pPr>
            <a:r>
              <a:t>The electrical pulse from the Arduino controls the servos and determines through which angle it is to be rotated.</a:t>
            </a:r>
          </a:p>
        </p:txBody>
      </p:sp>
      <p:pic>
        <p:nvPicPr>
          <p:cNvPr id="206" name="Image" descr="Image"/>
          <p:cNvPicPr>
            <a:picLocks/>
          </p:cNvPicPr>
          <p:nvPr/>
        </p:nvPicPr>
        <p:blipFill>
          <a:blip r:embed="rId2"/>
          <a:stretch>
            <a:fillRect/>
          </a:stretch>
        </p:blipFill>
        <p:spPr>
          <a:xfrm>
            <a:off x="7143130" y="2028707"/>
            <a:ext cx="5424140" cy="6813786"/>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FOG LAYER"/>
          <p:cNvSpPr txBox="1">
            <a:spLocks noGrp="1"/>
          </p:cNvSpPr>
          <p:nvPr>
            <p:ph type="body" idx="13"/>
          </p:nvPr>
        </p:nvSpPr>
        <p:spPr>
          <a:prstGeom prst="rect">
            <a:avLst/>
          </a:prstGeom>
        </p:spPr>
        <p:txBody>
          <a:bodyPr/>
          <a:lstStyle/>
          <a:p>
            <a:r>
              <a:t>FOG LAYER</a:t>
            </a:r>
          </a:p>
        </p:txBody>
      </p:sp>
      <p:sp>
        <p:nvSpPr>
          <p:cNvPr id="209" name="Arduino UNO"/>
          <p:cNvSpPr txBox="1">
            <a:spLocks noGrp="1"/>
          </p:cNvSpPr>
          <p:nvPr>
            <p:ph type="title"/>
          </p:nvPr>
        </p:nvSpPr>
        <p:spPr>
          <a:prstGeom prst="rect">
            <a:avLst/>
          </a:prstGeom>
        </p:spPr>
        <p:txBody>
          <a:bodyPr/>
          <a:lstStyle>
            <a:lvl1pPr defTabSz="467359">
              <a:spcBef>
                <a:spcPts val="2200"/>
              </a:spcBef>
              <a:defRPr sz="4800"/>
            </a:lvl1pPr>
          </a:lstStyle>
          <a:p>
            <a:r>
              <a:t>Arduino UNO</a:t>
            </a:r>
          </a:p>
        </p:txBody>
      </p:sp>
      <p:sp>
        <p:nvSpPr>
          <p:cNvPr id="210" name="The Arduino Uno is an open-source micro controller board based on the Microchip ATmega328P micro controller. The board is equipped with sets of digital and analog input/output (I/O) pins that may be interfaced to various expansion boards (shields) and other circuits.…"/>
          <p:cNvSpPr txBox="1">
            <a:spLocks noGrp="1"/>
          </p:cNvSpPr>
          <p:nvPr>
            <p:ph type="body" sz="half" idx="1"/>
          </p:nvPr>
        </p:nvSpPr>
        <p:spPr>
          <a:prstGeom prst="rect">
            <a:avLst/>
          </a:prstGeom>
        </p:spPr>
        <p:txBody>
          <a:bodyPr/>
          <a:lstStyle/>
          <a:p>
            <a:pPr marL="284479" indent="-284479" defTabSz="373887">
              <a:spcBef>
                <a:spcPts val="1700"/>
              </a:spcBef>
              <a:defRPr sz="1792"/>
            </a:pPr>
            <a:r>
              <a:t>The Arduino Uno is an open-source micro controller board based on the Microchip ATmega328P micro controller. The board is equipped with sets of digital and analog input/output (I/O) pins that may be interfaced to various expansion boards (shields) and other circuits.</a:t>
            </a:r>
          </a:p>
          <a:p>
            <a:pPr marL="284479" indent="-284479" defTabSz="373887">
              <a:spcBef>
                <a:spcPts val="1700"/>
              </a:spcBef>
              <a:defRPr sz="1792"/>
            </a:pPr>
            <a:r>
              <a:t>We use the Arduino to take in readings from our LDRs and send command signals to the servo motors to control the positioning of the solar panel. </a:t>
            </a:r>
          </a:p>
          <a:p>
            <a:pPr marL="284479" indent="-284479" defTabSz="373887">
              <a:spcBef>
                <a:spcPts val="1700"/>
              </a:spcBef>
              <a:defRPr sz="1792"/>
            </a:pPr>
            <a:r>
              <a:t>The Arduino is interfaced with a Raspberry Pi using the python API, Pyserial module, which encapsulates the access for the serial port .  Data is then serially communicated across the physical ports.</a:t>
            </a:r>
          </a:p>
          <a:p>
            <a:pPr marL="284479" indent="-284479" defTabSz="373887">
              <a:spcBef>
                <a:spcPts val="1700"/>
              </a:spcBef>
              <a:defRPr sz="1792"/>
            </a:pPr>
            <a:r>
              <a:t>Depending on the computation and signals received from the Pi, the Arduino controls the angle of the servos such that it faces the sun to receive maximum amount of sunlight. </a:t>
            </a:r>
          </a:p>
        </p:txBody>
      </p:sp>
      <p:pic>
        <p:nvPicPr>
          <p:cNvPr id="211" name="Image" descr="Image"/>
          <p:cNvPicPr>
            <a:picLocks/>
          </p:cNvPicPr>
          <p:nvPr/>
        </p:nvPicPr>
        <p:blipFill>
          <a:blip r:embed="rId2"/>
          <a:stretch>
            <a:fillRect/>
          </a:stretch>
        </p:blipFill>
        <p:spPr>
          <a:xfrm>
            <a:off x="7121429" y="1987681"/>
            <a:ext cx="5467542" cy="6895838"/>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3" name="Fog layer"/>
          <p:cNvSpPr txBox="1">
            <a:spLocks noGrp="1"/>
          </p:cNvSpPr>
          <p:nvPr>
            <p:ph type="body" idx="13"/>
          </p:nvPr>
        </p:nvSpPr>
        <p:spPr>
          <a:prstGeom prst="rect">
            <a:avLst/>
          </a:prstGeom>
        </p:spPr>
        <p:txBody>
          <a:bodyPr/>
          <a:lstStyle/>
          <a:p>
            <a:r>
              <a:t>Fog layer</a:t>
            </a:r>
          </a:p>
        </p:txBody>
      </p:sp>
      <p:sp>
        <p:nvSpPr>
          <p:cNvPr id="214" name="Raspberry pi"/>
          <p:cNvSpPr txBox="1">
            <a:spLocks noGrp="1"/>
          </p:cNvSpPr>
          <p:nvPr>
            <p:ph type="title"/>
          </p:nvPr>
        </p:nvSpPr>
        <p:spPr>
          <a:prstGeom prst="rect">
            <a:avLst/>
          </a:prstGeom>
        </p:spPr>
        <p:txBody>
          <a:bodyPr/>
          <a:lstStyle>
            <a:lvl1pPr defTabSz="467359">
              <a:spcBef>
                <a:spcPts val="2200"/>
              </a:spcBef>
              <a:defRPr sz="4800"/>
            </a:lvl1pPr>
          </a:lstStyle>
          <a:p>
            <a:r>
              <a:t>Raspberry pi</a:t>
            </a:r>
          </a:p>
        </p:txBody>
      </p:sp>
      <p:sp>
        <p:nvSpPr>
          <p:cNvPr id="215" name="The Raspberry Pi is a series of small single-board computers. It uses the a Broadcom BCM2835 SoC running at 1 GHz CPU clock speed. It has 512 MB of RAM. The Raspberry Pi Zero W is of a smaller size and reduced I/O  and general purpose input/output (GPIO) capabilities with wifi and bluetooth capabilities.…"/>
          <p:cNvSpPr txBox="1">
            <a:spLocks noGrp="1"/>
          </p:cNvSpPr>
          <p:nvPr>
            <p:ph type="body" sz="half" idx="1"/>
          </p:nvPr>
        </p:nvSpPr>
        <p:spPr>
          <a:prstGeom prst="rect">
            <a:avLst/>
          </a:prstGeom>
        </p:spPr>
        <p:txBody>
          <a:bodyPr/>
          <a:lstStyle/>
          <a:p>
            <a:pPr marL="275590" indent="-275590" defTabSz="362204">
              <a:spcBef>
                <a:spcPts val="1700"/>
              </a:spcBef>
              <a:defRPr sz="1736"/>
            </a:pPr>
            <a:r>
              <a:t>The Raspberry Pi is a series of small single-board computers. It uses the a Broadcom BCM2835 SoC running at 1 GHz CPU clock speed. It has 512 MB of RAM. The Raspberry Pi Zero W is of a smaller size and reduced I/O  and general purpose input/output (GPIO) capabilities with wifi and bluetooth capabilities.</a:t>
            </a:r>
          </a:p>
          <a:p>
            <a:pPr marL="275590" indent="-275590" defTabSz="362204">
              <a:spcBef>
                <a:spcPts val="1700"/>
              </a:spcBef>
              <a:defRPr sz="1736"/>
            </a:pPr>
            <a:r>
              <a:t>On the Pi Zero, the USB port is connected directly to the SoC, but it uses a micro USB (OTG) port. </a:t>
            </a:r>
          </a:p>
          <a:p>
            <a:pPr marL="275590" indent="-275590" defTabSz="362204">
              <a:spcBef>
                <a:spcPts val="1700"/>
              </a:spcBef>
              <a:defRPr sz="1736"/>
            </a:pPr>
            <a:r>
              <a:t>The bytes sent by the Arduino are converted to string and perceived by the Pi.</a:t>
            </a:r>
          </a:p>
          <a:p>
            <a:pPr marL="275590" indent="-275590" defTabSz="362204">
              <a:spcBef>
                <a:spcPts val="1700"/>
              </a:spcBef>
              <a:defRPr sz="1736"/>
            </a:pPr>
            <a:r>
              <a:t>A python script is run upon starting to collect data from the Arduino and run a machine learning model using the Sklearn package.</a:t>
            </a:r>
          </a:p>
          <a:p>
            <a:pPr marL="275590" indent="-275590" defTabSz="362204">
              <a:spcBef>
                <a:spcPts val="1700"/>
              </a:spcBef>
              <a:defRPr sz="1736"/>
            </a:pPr>
            <a:r>
              <a:t>A simple polynomial regression is fit to the data and the entire computation is done locally on the Pi. The model is thereafter run according to which the motion of the panel is determined.</a:t>
            </a:r>
          </a:p>
        </p:txBody>
      </p:sp>
      <p:pic>
        <p:nvPicPr>
          <p:cNvPr id="216" name="Image" descr="Image"/>
          <p:cNvPicPr>
            <a:picLocks/>
          </p:cNvPicPr>
          <p:nvPr/>
        </p:nvPicPr>
        <p:blipFill>
          <a:blip r:embed="rId2"/>
          <a:stretch>
            <a:fillRect/>
          </a:stretch>
        </p:blipFill>
        <p:spPr>
          <a:xfrm>
            <a:off x="7112000" y="1536699"/>
            <a:ext cx="5486401" cy="7797801"/>
          </a:xfrm>
          <a:prstGeom prst="rect">
            <a:avLst/>
          </a:prstGeom>
          <a:ln w="12700">
            <a:miter lim="400000"/>
          </a:ln>
        </p:spPr>
      </p:pic>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CLOUD LAYER"/>
          <p:cNvSpPr txBox="1">
            <a:spLocks noGrp="1"/>
          </p:cNvSpPr>
          <p:nvPr>
            <p:ph type="body" idx="13"/>
          </p:nvPr>
        </p:nvSpPr>
        <p:spPr>
          <a:prstGeom prst="rect">
            <a:avLst/>
          </a:prstGeom>
        </p:spPr>
        <p:txBody>
          <a:bodyPr/>
          <a:lstStyle/>
          <a:p>
            <a:r>
              <a:t>CLOUD LAYER</a:t>
            </a:r>
          </a:p>
        </p:txBody>
      </p:sp>
      <p:sp>
        <p:nvSpPr>
          <p:cNvPr id="219" name="GOOGLE Cloud"/>
          <p:cNvSpPr txBox="1">
            <a:spLocks noGrp="1"/>
          </p:cNvSpPr>
          <p:nvPr>
            <p:ph type="title"/>
          </p:nvPr>
        </p:nvSpPr>
        <p:spPr>
          <a:prstGeom prst="rect">
            <a:avLst/>
          </a:prstGeom>
        </p:spPr>
        <p:txBody>
          <a:bodyPr/>
          <a:lstStyle>
            <a:lvl1pPr defTabSz="467359">
              <a:spcBef>
                <a:spcPts val="2200"/>
              </a:spcBef>
              <a:defRPr sz="4800"/>
            </a:lvl1pPr>
          </a:lstStyle>
          <a:p>
            <a:r>
              <a:t>GOOGLE Cloud</a:t>
            </a:r>
          </a:p>
        </p:txBody>
      </p:sp>
      <p:sp>
        <p:nvSpPr>
          <p:cNvPr id="220" name="Data transmitted from the sensors to the Raspberry Pi is pushed to the cloud at regular intervals and stored in Google’s Firebase for storage and data backup.…"/>
          <p:cNvSpPr txBox="1">
            <a:spLocks noGrp="1"/>
          </p:cNvSpPr>
          <p:nvPr>
            <p:ph type="body" sz="half" idx="1"/>
          </p:nvPr>
        </p:nvSpPr>
        <p:spPr>
          <a:prstGeom prst="rect">
            <a:avLst/>
          </a:prstGeom>
        </p:spPr>
        <p:txBody>
          <a:bodyPr/>
          <a:lstStyle/>
          <a:p>
            <a:pPr marL="408940" indent="-408940" defTabSz="537463">
              <a:spcBef>
                <a:spcPts val="2500"/>
              </a:spcBef>
              <a:defRPr sz="2576"/>
            </a:pPr>
            <a:r>
              <a:t>Data transmitted from the sensors to the Raspberry Pi is pushed to the cloud at regular intervals and stored in Google’s Firebase for storage and data backup.</a:t>
            </a:r>
          </a:p>
          <a:p>
            <a:pPr marL="408940" indent="-408940" defTabSz="537463">
              <a:spcBef>
                <a:spcPts val="2500"/>
              </a:spcBef>
              <a:defRPr sz="2576"/>
            </a:pPr>
            <a:r>
              <a:t>In case of a device failure, the data can be retrieved from the cloud and the model can be retrained to re-achieve proper functionality.</a:t>
            </a:r>
          </a:p>
          <a:p>
            <a:pPr marL="408940" indent="-408940" defTabSz="537463">
              <a:spcBef>
                <a:spcPts val="2500"/>
              </a:spcBef>
              <a:defRPr sz="2576"/>
            </a:pPr>
            <a:r>
              <a:t>On expansion, larger amounts of data can be stored and the project has a larger scope for scalability </a:t>
            </a:r>
          </a:p>
        </p:txBody>
      </p:sp>
      <p:pic>
        <p:nvPicPr>
          <p:cNvPr id="221" name="Image" descr="Image"/>
          <p:cNvPicPr>
            <a:picLocks/>
          </p:cNvPicPr>
          <p:nvPr/>
        </p:nvPicPr>
        <p:blipFill>
          <a:blip r:embed="rId2"/>
          <a:stretch>
            <a:fillRect/>
          </a:stretch>
        </p:blipFill>
        <p:spPr>
          <a:xfrm>
            <a:off x="7105853" y="1960269"/>
            <a:ext cx="5498694" cy="6950662"/>
          </a:xfrm>
          <a:prstGeom prst="rect">
            <a:avLst/>
          </a:prstGeom>
          <a:ln w="12700">
            <a:miter lim="400000"/>
          </a:ln>
        </p:spPr>
      </p:pic>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3" name="Algorithm"/>
          <p:cNvSpPr txBox="1">
            <a:spLocks noGrp="1"/>
          </p:cNvSpPr>
          <p:nvPr>
            <p:ph type="title"/>
          </p:nvPr>
        </p:nvSpPr>
        <p:spPr>
          <a:prstGeom prst="rect">
            <a:avLst/>
          </a:prstGeom>
        </p:spPr>
        <p:txBody>
          <a:bodyPr/>
          <a:lstStyle>
            <a:lvl1pPr defTabSz="467359">
              <a:spcBef>
                <a:spcPts val="2200"/>
              </a:spcBef>
              <a:defRPr sz="4800"/>
            </a:lvl1pPr>
          </a:lstStyle>
          <a:p>
            <a:r>
              <a:t>Algorithm</a:t>
            </a:r>
          </a:p>
        </p:txBody>
      </p:sp>
      <p:sp>
        <p:nvSpPr>
          <p:cNvPr id="224" name="The sensor values of each corner are read and the average value of all four sides of the panel are calculated. The panel is adjusted such that the averages equalise…"/>
          <p:cNvSpPr txBox="1">
            <a:spLocks noGrp="1"/>
          </p:cNvSpPr>
          <p:nvPr>
            <p:ph type="body" idx="1"/>
          </p:nvPr>
        </p:nvSpPr>
        <p:spPr>
          <a:prstGeom prst="rect">
            <a:avLst/>
          </a:prstGeom>
        </p:spPr>
        <p:txBody>
          <a:bodyPr/>
          <a:lstStyle/>
          <a:p>
            <a:pPr marL="404495" indent="-404495" defTabSz="531622">
              <a:spcBef>
                <a:spcPts val="2500"/>
              </a:spcBef>
              <a:defRPr sz="3094"/>
            </a:pPr>
            <a:r>
              <a:t>The sensor values of each corner are read and the average value of all four sides of the panel are calculated. The panel is adjusted such that the averages equalise</a:t>
            </a:r>
          </a:p>
          <a:p>
            <a:pPr marL="404495" indent="-404495" defTabSz="531622">
              <a:spcBef>
                <a:spcPts val="2500"/>
              </a:spcBef>
              <a:defRPr sz="3094"/>
            </a:pPr>
            <a:r>
              <a:t>Once a stable position is reached and a certain number of values are obtained a model is trained according to which the panel will continue to optimise its positioning to obtain maximum sunlight</a:t>
            </a:r>
          </a:p>
          <a:p>
            <a:pPr marL="404495" indent="-404495" defTabSz="531622">
              <a:spcBef>
                <a:spcPts val="2500"/>
              </a:spcBef>
              <a:defRPr sz="3094"/>
            </a:pPr>
            <a:r>
              <a:t>If the power being generated unusually drops below the regular levels then the sensors start sensing again and the data collected is used to retrain the model for reconfiguration purposes</a:t>
            </a:r>
          </a:p>
        </p:txBody>
      </p:sp>
    </p:spTree>
  </p:cSld>
  <p:clrMapOvr>
    <a:masterClrMapping/>
  </p:clrMapOvr>
  <p:transition spd="med"/>
</p:sld>
</file>

<file path=ppt/theme/theme1.xml><?xml version="1.0" encoding="utf-8"?>
<a:theme xmlns:a="http://schemas.openxmlformats.org/drawingml/2006/main"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0" i="0" u="none" strike="noStrike" cap="all" spc="0" normalizeH="0" baseline="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80000"/>
          </a:lnSpc>
          <a:spcBef>
            <a:spcPts val="0"/>
          </a:spcBef>
          <a:spcAft>
            <a:spcPts val="0"/>
          </a:spcAft>
          <a:buClrTx/>
          <a:buSzTx/>
          <a:buFontTx/>
          <a:buNone/>
          <a:tabLst/>
          <a:defRPr kumimoji="0" sz="2800" b="0" i="0" u="none" strike="noStrike" cap="all" spc="0" normalizeH="0" baseline="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2400"/>
          </a:spcBef>
          <a:spcAft>
            <a:spcPts val="0"/>
          </a:spcAft>
          <a:buClrTx/>
          <a:buSzTx/>
          <a:buFontTx/>
          <a:buNone/>
          <a:tabLst/>
          <a:defRPr kumimoji="0" sz="2000" b="0" i="0" u="none" strike="noStrike" cap="none" spc="0" normalizeH="0" baseline="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809</Words>
  <Application>Microsoft Office PowerPoint</Application>
  <PresentationFormat>Custom</PresentationFormat>
  <Paragraphs>63</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Avenir Next</vt:lpstr>
      <vt:lpstr>Avenir Next Medium</vt:lpstr>
      <vt:lpstr>DIN Alternate</vt:lpstr>
      <vt:lpstr>DIN Condensed</vt:lpstr>
      <vt:lpstr>Helvetica</vt:lpstr>
      <vt:lpstr>Helvetica Neue</vt:lpstr>
      <vt:lpstr>New_Template7</vt:lpstr>
      <vt:lpstr>For Optimization of photovoltaic power generation</vt:lpstr>
      <vt:lpstr>Objective</vt:lpstr>
      <vt:lpstr>PowerPoint Presentation</vt:lpstr>
      <vt:lpstr>Photoresistors</vt:lpstr>
      <vt:lpstr>SERVO motors</vt:lpstr>
      <vt:lpstr>Arduino UNO</vt:lpstr>
      <vt:lpstr>Raspberry pi</vt:lpstr>
      <vt:lpstr>GOOGLE Cloud</vt:lpstr>
      <vt:lpstr>Algorithm</vt:lpstr>
      <vt:lpstr>Hardware</vt:lpstr>
      <vt:lpstr>Software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 Optimization of photovoltaic power generation</dc:title>
  <cp:lastModifiedBy>Manav Ukani</cp:lastModifiedBy>
  <cp:revision>1</cp:revision>
  <dcterms:modified xsi:type="dcterms:W3CDTF">2023-12-06T08:58:03Z</dcterms:modified>
</cp:coreProperties>
</file>